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77445B-143E-458B-9384-91CC189D8A8F}" v="475" dt="2020-04-05T02:29:51.759"/>
    <p1510:client id="{A8B08102-053F-4D8B-A4E8-93A49FE9E8E8}" v="134" dt="2020-04-05T02:37:55.116"/>
    <p1510:client id="{DB24A006-BC1B-49D7-A53B-88A18EACDCE1}" v="1" dt="2020-04-05T01:56:39.444"/>
    <p1510:client id="{DCFBD49B-B81B-48CF-93B8-4AA110ADA2A6}" v="625" dt="2020-04-05T01:55:05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8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6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480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microsoft.com/office/2016/11/relationships/changesInfo" Target="changesInfos/changesInfo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esova Yana" userId="ae0d1b20183bd8e3" providerId="Windows Live" clId="Web-{A8B08102-053F-4D8B-A4E8-93A49FE9E8E8}"/>
    <pc:docChg chg="addSld modSld">
      <pc:chgData name="Veresova Yana" userId="ae0d1b20183bd8e3" providerId="Windows Live" clId="Web-{A8B08102-053F-4D8B-A4E8-93A49FE9E8E8}" dt="2020-04-05T02:37:54.429" v="135" actId="20577"/>
      <pc:docMkLst>
        <pc:docMk/>
      </pc:docMkLst>
      <pc:sldChg chg="addSp modSp">
        <pc:chgData name="Veresova Yana" userId="ae0d1b20183bd8e3" providerId="Windows Live" clId="Web-{A8B08102-053F-4D8B-A4E8-93A49FE9E8E8}" dt="2020-04-05T02:32:11.614" v="9" actId="1076"/>
        <pc:sldMkLst>
          <pc:docMk/>
          <pc:sldMk cId="1351651579" sldId="256"/>
        </pc:sldMkLst>
        <pc:picChg chg="add mod">
          <ac:chgData name="Veresova Yana" userId="ae0d1b20183bd8e3" providerId="Windows Live" clId="Web-{A8B08102-053F-4D8B-A4E8-93A49FE9E8E8}" dt="2020-04-05T02:32:11.614" v="9" actId="1076"/>
          <ac:picMkLst>
            <pc:docMk/>
            <pc:sldMk cId="1351651579" sldId="256"/>
            <ac:picMk id="5" creationId="{BC46FDB7-1A87-4E4D-9CDB-7500C0253A91}"/>
          </ac:picMkLst>
        </pc:picChg>
      </pc:sldChg>
      <pc:sldChg chg="addSp modSp mod setBg setClrOvrMap">
        <pc:chgData name="Veresova Yana" userId="ae0d1b20183bd8e3" providerId="Windows Live" clId="Web-{A8B08102-053F-4D8B-A4E8-93A49FE9E8E8}" dt="2020-04-05T02:37:54.429" v="134" actId="20577"/>
        <pc:sldMkLst>
          <pc:docMk/>
          <pc:sldMk cId="3223151873" sldId="258"/>
        </pc:sldMkLst>
        <pc:spChg chg="mod ord">
          <ac:chgData name="Veresova Yana" userId="ae0d1b20183bd8e3" providerId="Windows Live" clId="Web-{A8B08102-053F-4D8B-A4E8-93A49FE9E8E8}" dt="2020-04-05T02:35:26.772" v="46"/>
          <ac:spMkLst>
            <pc:docMk/>
            <pc:sldMk cId="3223151873" sldId="258"/>
            <ac:spMk id="2" creationId="{20D85A2B-9936-4383-B837-F76817A26AD0}"/>
          </ac:spMkLst>
        </pc:spChg>
        <pc:spChg chg="mod">
          <ac:chgData name="Veresova Yana" userId="ae0d1b20183bd8e3" providerId="Windows Live" clId="Web-{A8B08102-053F-4D8B-A4E8-93A49FE9E8E8}" dt="2020-04-05T02:37:54.429" v="134" actId="20577"/>
          <ac:spMkLst>
            <pc:docMk/>
            <pc:sldMk cId="3223151873" sldId="258"/>
            <ac:spMk id="4" creationId="{51B20030-A1A6-443C-924A-77D380730CA1}"/>
          </ac:spMkLst>
        </pc:spChg>
        <pc:spChg chg="add">
          <ac:chgData name="Veresova Yana" userId="ae0d1b20183bd8e3" providerId="Windows Live" clId="Web-{A8B08102-053F-4D8B-A4E8-93A49FE9E8E8}" dt="2020-04-05T02:35:26.772" v="46"/>
          <ac:spMkLst>
            <pc:docMk/>
            <pc:sldMk cId="3223151873" sldId="258"/>
            <ac:spMk id="10" creationId="{1E94681D-2A4C-4A8D-B9B5-31D440D0328D}"/>
          </ac:spMkLst>
        </pc:spChg>
        <pc:spChg chg="add">
          <ac:chgData name="Veresova Yana" userId="ae0d1b20183bd8e3" providerId="Windows Live" clId="Web-{A8B08102-053F-4D8B-A4E8-93A49FE9E8E8}" dt="2020-04-05T02:35:26.772" v="46"/>
          <ac:spMkLst>
            <pc:docMk/>
            <pc:sldMk cId="3223151873" sldId="258"/>
            <ac:spMk id="12" creationId="{04B7AC44-1B7B-4F09-9AA4-3DFDEC5751A8}"/>
          </ac:spMkLst>
        </pc:spChg>
        <pc:spChg chg="add">
          <ac:chgData name="Veresova Yana" userId="ae0d1b20183bd8e3" providerId="Windows Live" clId="Web-{A8B08102-053F-4D8B-A4E8-93A49FE9E8E8}" dt="2020-04-05T02:35:26.772" v="46"/>
          <ac:spMkLst>
            <pc:docMk/>
            <pc:sldMk cId="3223151873" sldId="258"/>
            <ac:spMk id="14" creationId="{6683E473-94FF-4ACE-9433-1F14799E8907}"/>
          </ac:spMkLst>
        </pc:spChg>
        <pc:spChg chg="add">
          <ac:chgData name="Veresova Yana" userId="ae0d1b20183bd8e3" providerId="Windows Live" clId="Web-{A8B08102-053F-4D8B-A4E8-93A49FE9E8E8}" dt="2020-04-05T02:35:26.772" v="46"/>
          <ac:spMkLst>
            <pc:docMk/>
            <pc:sldMk cId="3223151873" sldId="258"/>
            <ac:spMk id="16" creationId="{4E9EDDFA-8F05-462B-8D3E-5B9C4FBC735B}"/>
          </ac:spMkLst>
        </pc:spChg>
        <pc:spChg chg="add">
          <ac:chgData name="Veresova Yana" userId="ae0d1b20183bd8e3" providerId="Windows Live" clId="Web-{A8B08102-053F-4D8B-A4E8-93A49FE9E8E8}" dt="2020-04-05T02:35:26.772" v="46"/>
          <ac:spMkLst>
            <pc:docMk/>
            <pc:sldMk cId="3223151873" sldId="258"/>
            <ac:spMk id="18" creationId="{143F9A23-3237-4ED6-A1E9-C0E6530E053B}"/>
          </ac:spMkLst>
        </pc:spChg>
        <pc:spChg chg="add">
          <ac:chgData name="Veresova Yana" userId="ae0d1b20183bd8e3" providerId="Windows Live" clId="Web-{A8B08102-053F-4D8B-A4E8-93A49FE9E8E8}" dt="2020-04-05T02:35:26.772" v="46"/>
          <ac:spMkLst>
            <pc:docMk/>
            <pc:sldMk cId="3223151873" sldId="258"/>
            <ac:spMk id="20" creationId="{C63CD46D-4335-4BA4-842A-BF835A99CB2C}"/>
          </ac:spMkLst>
        </pc:spChg>
        <pc:picChg chg="mod">
          <ac:chgData name="Veresova Yana" userId="ae0d1b20183bd8e3" providerId="Windows Live" clId="Web-{A8B08102-053F-4D8B-A4E8-93A49FE9E8E8}" dt="2020-04-05T02:35:26.772" v="46"/>
          <ac:picMkLst>
            <pc:docMk/>
            <pc:sldMk cId="3223151873" sldId="258"/>
            <ac:picMk id="5" creationId="{BA9405EC-5BA8-41E9-B8D6-9D967EE63F0F}"/>
          </ac:picMkLst>
        </pc:picChg>
      </pc:sldChg>
      <pc:sldChg chg="addSp modSp mod setBg">
        <pc:chgData name="Veresova Yana" userId="ae0d1b20183bd8e3" providerId="Windows Live" clId="Web-{A8B08102-053F-4D8B-A4E8-93A49FE9E8E8}" dt="2020-04-05T02:31:53.895" v="3" actId="20577"/>
        <pc:sldMkLst>
          <pc:docMk/>
          <pc:sldMk cId="2782325697" sldId="265"/>
        </pc:sldMkLst>
        <pc:spChg chg="mod">
          <ac:chgData name="Veresova Yana" userId="ae0d1b20183bd8e3" providerId="Windows Live" clId="Web-{A8B08102-053F-4D8B-A4E8-93A49FE9E8E8}" dt="2020-04-05T02:30:56.270" v="0"/>
          <ac:spMkLst>
            <pc:docMk/>
            <pc:sldMk cId="2782325697" sldId="265"/>
            <ac:spMk id="2" creationId="{2E7938D8-711F-46B5-A82E-48FCC6DAD9B2}"/>
          </ac:spMkLst>
        </pc:spChg>
        <pc:spChg chg="mod">
          <ac:chgData name="Veresova Yana" userId="ae0d1b20183bd8e3" providerId="Windows Live" clId="Web-{A8B08102-053F-4D8B-A4E8-93A49FE9E8E8}" dt="2020-04-05T02:31:53.895" v="3" actId="20577"/>
          <ac:spMkLst>
            <pc:docMk/>
            <pc:sldMk cId="2782325697" sldId="265"/>
            <ac:spMk id="3" creationId="{AE907AD2-E0AF-4B77-886B-CADE5D055607}"/>
          </ac:spMkLst>
        </pc:spChg>
        <pc:spChg chg="add">
          <ac:chgData name="Veresova Yana" userId="ae0d1b20183bd8e3" providerId="Windows Live" clId="Web-{A8B08102-053F-4D8B-A4E8-93A49FE9E8E8}" dt="2020-04-05T02:30:56.270" v="0"/>
          <ac:spMkLst>
            <pc:docMk/>
            <pc:sldMk cId="2782325697" sldId="265"/>
            <ac:spMk id="8" creationId="{3E25BDA2-3F4D-4B38-90E7-989465ECDDCF}"/>
          </ac:spMkLst>
        </pc:spChg>
        <pc:spChg chg="add">
          <ac:chgData name="Veresova Yana" userId="ae0d1b20183bd8e3" providerId="Windows Live" clId="Web-{A8B08102-053F-4D8B-A4E8-93A49FE9E8E8}" dt="2020-04-05T02:30:56.270" v="0"/>
          <ac:spMkLst>
            <pc:docMk/>
            <pc:sldMk cId="2782325697" sldId="265"/>
            <ac:spMk id="10" creationId="{BC96869A-A70D-42F7-876F-605CB1718F20}"/>
          </ac:spMkLst>
        </pc:spChg>
        <pc:spChg chg="add">
          <ac:chgData name="Veresova Yana" userId="ae0d1b20183bd8e3" providerId="Windows Live" clId="Web-{A8B08102-053F-4D8B-A4E8-93A49FE9E8E8}" dt="2020-04-05T02:30:56.270" v="0"/>
          <ac:spMkLst>
            <pc:docMk/>
            <pc:sldMk cId="2782325697" sldId="265"/>
            <ac:spMk id="12" creationId="{6CD407CC-EF5C-486F-9A14-7F681F986D17}"/>
          </ac:spMkLst>
        </pc:spChg>
        <pc:cxnChg chg="add">
          <ac:chgData name="Veresova Yana" userId="ae0d1b20183bd8e3" providerId="Windows Live" clId="Web-{A8B08102-053F-4D8B-A4E8-93A49FE9E8E8}" dt="2020-04-05T02:30:56.270" v="0"/>
          <ac:cxnSpMkLst>
            <pc:docMk/>
            <pc:sldMk cId="2782325697" sldId="265"/>
            <ac:cxnSpMk id="14" creationId="{0DD76B5F-5BAA-48C6-9065-9AEF15D30B4E}"/>
          </ac:cxnSpMkLst>
        </pc:cxnChg>
      </pc:sldChg>
      <pc:sldChg chg="addSp delSp modSp new mod setBg modClrScheme chgLayout">
        <pc:chgData name="Veresova Yana" userId="ae0d1b20183bd8e3" providerId="Windows Live" clId="Web-{A8B08102-053F-4D8B-A4E8-93A49FE9E8E8}" dt="2020-04-05T02:35:15.100" v="40" actId="20577"/>
        <pc:sldMkLst>
          <pc:docMk/>
          <pc:sldMk cId="1092988887" sldId="266"/>
        </pc:sldMkLst>
        <pc:spChg chg="mod ord">
          <ac:chgData name="Veresova Yana" userId="ae0d1b20183bd8e3" providerId="Windows Live" clId="Web-{A8B08102-053F-4D8B-A4E8-93A49FE9E8E8}" dt="2020-04-05T02:35:15.100" v="40" actId="20577"/>
          <ac:spMkLst>
            <pc:docMk/>
            <pc:sldMk cId="1092988887" sldId="266"/>
            <ac:spMk id="2" creationId="{C021BCAE-4870-4681-9E19-35C637C2EBC7}"/>
          </ac:spMkLst>
        </pc:spChg>
        <pc:spChg chg="del">
          <ac:chgData name="Veresova Yana" userId="ae0d1b20183bd8e3" providerId="Windows Live" clId="Web-{A8B08102-053F-4D8B-A4E8-93A49FE9E8E8}" dt="2020-04-05T02:32:43.614" v="11"/>
          <ac:spMkLst>
            <pc:docMk/>
            <pc:sldMk cId="1092988887" sldId="266"/>
            <ac:spMk id="3" creationId="{D62F55D8-1244-4470-93A2-E68AD5BCBF5F}"/>
          </ac:spMkLst>
        </pc:spChg>
        <pc:spChg chg="add">
          <ac:chgData name="Veresova Yana" userId="ae0d1b20183bd8e3" providerId="Windows Live" clId="Web-{A8B08102-053F-4D8B-A4E8-93A49FE9E8E8}" dt="2020-04-05T02:33:06.567" v="35"/>
          <ac:spMkLst>
            <pc:docMk/>
            <pc:sldMk cId="1092988887" sldId="266"/>
            <ac:spMk id="7" creationId="{904DB13E-F722-4ED6-BB00-556651E95281}"/>
          </ac:spMkLst>
        </pc:spChg>
        <pc:spChg chg="add">
          <ac:chgData name="Veresova Yana" userId="ae0d1b20183bd8e3" providerId="Windows Live" clId="Web-{A8B08102-053F-4D8B-A4E8-93A49FE9E8E8}" dt="2020-04-05T02:33:06.567" v="35"/>
          <ac:spMkLst>
            <pc:docMk/>
            <pc:sldMk cId="1092988887" sldId="266"/>
            <ac:spMk id="9" creationId="{7B58A187-A4B1-42EB-A4C7-8635BA507BCE}"/>
          </ac:spMkLst>
        </pc:spChg>
        <pc:spChg chg="add">
          <ac:chgData name="Veresova Yana" userId="ae0d1b20183bd8e3" providerId="Windows Live" clId="Web-{A8B08102-053F-4D8B-A4E8-93A49FE9E8E8}" dt="2020-04-05T02:33:06.567" v="35"/>
          <ac:spMkLst>
            <pc:docMk/>
            <pc:sldMk cId="1092988887" sldId="266"/>
            <ac:spMk id="11" creationId="{37F14E7F-3054-458C-ACF9-A8DA1757C65C}"/>
          </ac:spMkLst>
        </pc:spChg>
        <pc:spChg chg="add">
          <ac:chgData name="Veresova Yana" userId="ae0d1b20183bd8e3" providerId="Windows Live" clId="Web-{A8B08102-053F-4D8B-A4E8-93A49FE9E8E8}" dt="2020-04-05T02:33:06.567" v="35"/>
          <ac:spMkLst>
            <pc:docMk/>
            <pc:sldMk cId="1092988887" sldId="266"/>
            <ac:spMk id="13" creationId="{93747C1C-97FC-4D70-A6C8-A01FBCF5A9DC}"/>
          </ac:spMkLst>
        </pc:spChg>
        <pc:spChg chg="add">
          <ac:chgData name="Veresova Yana" userId="ae0d1b20183bd8e3" providerId="Windows Live" clId="Web-{A8B08102-053F-4D8B-A4E8-93A49FE9E8E8}" dt="2020-04-05T02:33:06.567" v="35"/>
          <ac:spMkLst>
            <pc:docMk/>
            <pc:sldMk cId="1092988887" sldId="266"/>
            <ac:spMk id="20" creationId="{D071C0CD-5EFD-45A1-AAFD-61C3D4A65188}"/>
          </ac:spMkLst>
        </pc:spChg>
        <pc:spChg chg="add">
          <ac:chgData name="Veresova Yana" userId="ae0d1b20183bd8e3" providerId="Windows Live" clId="Web-{A8B08102-053F-4D8B-A4E8-93A49FE9E8E8}" dt="2020-04-05T02:33:06.567" v="35"/>
          <ac:spMkLst>
            <pc:docMk/>
            <pc:sldMk cId="1092988887" sldId="266"/>
            <ac:spMk id="22" creationId="{8A03302C-20A2-4C4F-9760-E85AE1041385}"/>
          </ac:spMkLst>
        </pc:spChg>
        <pc:spChg chg="add">
          <ac:chgData name="Veresova Yana" userId="ae0d1b20183bd8e3" providerId="Windows Live" clId="Web-{A8B08102-053F-4D8B-A4E8-93A49FE9E8E8}" dt="2020-04-05T02:33:06.567" v="35"/>
          <ac:spMkLst>
            <pc:docMk/>
            <pc:sldMk cId="1092988887" sldId="266"/>
            <ac:spMk id="24" creationId="{D00F093B-0739-4429-B30D-D72924D08871}"/>
          </ac:spMkLst>
        </pc:spChg>
        <pc:spChg chg="add">
          <ac:chgData name="Veresova Yana" userId="ae0d1b20183bd8e3" providerId="Windows Live" clId="Web-{A8B08102-053F-4D8B-A4E8-93A49FE9E8E8}" dt="2020-04-05T02:33:06.567" v="35"/>
          <ac:spMkLst>
            <pc:docMk/>
            <pc:sldMk cId="1092988887" sldId="266"/>
            <ac:spMk id="26" creationId="{1BB92999-6A40-480A-8965-2F20DFB032B5}"/>
          </ac:spMkLst>
        </pc:spChg>
        <pc:grpChg chg="add">
          <ac:chgData name="Veresova Yana" userId="ae0d1b20183bd8e3" providerId="Windows Live" clId="Web-{A8B08102-053F-4D8B-A4E8-93A49FE9E8E8}" dt="2020-04-05T02:33:06.567" v="35"/>
          <ac:grpSpMkLst>
            <pc:docMk/>
            <pc:sldMk cId="1092988887" sldId="266"/>
            <ac:grpSpMk id="15" creationId="{E26428D7-C6F3-473D-A360-A3F5C3E8728C}"/>
          </ac:grpSpMkLst>
        </pc:grpChg>
        <pc:cxnChg chg="add">
          <ac:chgData name="Veresova Yana" userId="ae0d1b20183bd8e3" providerId="Windows Live" clId="Web-{A8B08102-053F-4D8B-A4E8-93A49FE9E8E8}" dt="2020-04-05T02:33:06.567" v="35"/>
          <ac:cxnSpMkLst>
            <pc:docMk/>
            <pc:sldMk cId="1092988887" sldId="266"/>
            <ac:cxnSpMk id="28" creationId="{15573B87-7D61-460C-9ADA-EF63674E3A97}"/>
          </ac:cxnSpMkLst>
        </pc:cxnChg>
        <pc:cxnChg chg="add">
          <ac:chgData name="Veresova Yana" userId="ae0d1b20183bd8e3" providerId="Windows Live" clId="Web-{A8B08102-053F-4D8B-A4E8-93A49FE9E8E8}" dt="2020-04-05T02:33:06.567" v="35"/>
          <ac:cxnSpMkLst>
            <pc:docMk/>
            <pc:sldMk cId="1092988887" sldId="266"/>
            <ac:cxnSpMk id="30" creationId="{0AAF6B7C-985D-4351-9564-8DBDF5BB03EA}"/>
          </ac:cxnSpMkLst>
        </pc:cxnChg>
        <pc:cxnChg chg="add">
          <ac:chgData name="Veresova Yana" userId="ae0d1b20183bd8e3" providerId="Windows Live" clId="Web-{A8B08102-053F-4D8B-A4E8-93A49FE9E8E8}" dt="2020-04-05T02:33:06.567" v="35"/>
          <ac:cxnSpMkLst>
            <pc:docMk/>
            <pc:sldMk cId="1092988887" sldId="266"/>
            <ac:cxnSpMk id="32" creationId="{F88433F4-33AB-4CE1-9DE3-72A8403654F1}"/>
          </ac:cxnSpMkLst>
        </pc:cxnChg>
      </pc:sldChg>
    </pc:docChg>
  </pc:docChgLst>
  <pc:docChgLst>
    <pc:chgData name="Veresova Yana" userId="ae0d1b20183bd8e3" providerId="Windows Live" clId="Web-{DCFBD49B-B81B-48CF-93B8-4AA110ADA2A6}"/>
    <pc:docChg chg="addSld modSld addMainMaster delMainMaster">
      <pc:chgData name="Veresova Yana" userId="ae0d1b20183bd8e3" providerId="Windows Live" clId="Web-{DCFBD49B-B81B-48CF-93B8-4AA110ADA2A6}" dt="2020-04-05T01:55:05.395" v="624" actId="20577"/>
      <pc:docMkLst>
        <pc:docMk/>
      </pc:docMkLst>
      <pc:sldChg chg="addSp modSp mod setBg modClrScheme setClrOvrMap chgLayout">
        <pc:chgData name="Veresova Yana" userId="ae0d1b20183bd8e3" providerId="Windows Live" clId="Web-{DCFBD49B-B81B-48CF-93B8-4AA110ADA2A6}" dt="2020-04-05T01:51:00.715" v="268" actId="20577"/>
        <pc:sldMkLst>
          <pc:docMk/>
          <pc:sldMk cId="1351651579" sldId="256"/>
        </pc:sldMkLst>
        <pc:spChg chg="mod">
          <ac:chgData name="Veresova Yana" userId="ae0d1b20183bd8e3" providerId="Windows Live" clId="Web-{DCFBD49B-B81B-48CF-93B8-4AA110ADA2A6}" dt="2020-04-05T01:49:18.118" v="31" actId="20577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Veresova Yana" userId="ae0d1b20183bd8e3" providerId="Windows Live" clId="Web-{DCFBD49B-B81B-48CF-93B8-4AA110ADA2A6}" dt="2020-04-05T01:51:00.715" v="268" actId="20577"/>
          <ac:spMkLst>
            <pc:docMk/>
            <pc:sldMk cId="1351651579" sldId="256"/>
            <ac:spMk id="3" creationId="{00000000-0000-0000-0000-000000000000}"/>
          </ac:spMkLst>
        </pc:spChg>
        <pc:spChg chg="add">
          <ac:chgData name="Veresova Yana" userId="ae0d1b20183bd8e3" providerId="Windows Live" clId="Web-{DCFBD49B-B81B-48CF-93B8-4AA110ADA2A6}" dt="2020-04-05T01:48:40.663" v="2"/>
          <ac:spMkLst>
            <pc:docMk/>
            <pc:sldMk cId="1351651579" sldId="256"/>
            <ac:spMk id="9" creationId="{2644B391-9BFE-445C-A9EC-F544BB85FBC7}"/>
          </ac:spMkLst>
        </pc:spChg>
        <pc:spChg chg="add">
          <ac:chgData name="Veresova Yana" userId="ae0d1b20183bd8e3" providerId="Windows Live" clId="Web-{DCFBD49B-B81B-48CF-93B8-4AA110ADA2A6}" dt="2020-04-05T01:48:40.663" v="2"/>
          <ac:spMkLst>
            <pc:docMk/>
            <pc:sldMk cId="1351651579" sldId="256"/>
            <ac:spMk id="11" creationId="{17B6D4D1-B988-457E-986C-12FB1339E62A}"/>
          </ac:spMkLst>
        </pc:spChg>
        <pc:spChg chg="add">
          <ac:chgData name="Veresova Yana" userId="ae0d1b20183bd8e3" providerId="Windows Live" clId="Web-{DCFBD49B-B81B-48CF-93B8-4AA110ADA2A6}" dt="2020-04-05T01:48:40.663" v="2"/>
          <ac:spMkLst>
            <pc:docMk/>
            <pc:sldMk cId="1351651579" sldId="256"/>
            <ac:spMk id="13" creationId="{80F26E69-87D9-4655-AE7B-280A87AA3CAD}"/>
          </ac:spMkLst>
        </pc:spChg>
        <pc:picChg chg="add">
          <ac:chgData name="Veresova Yana" userId="ae0d1b20183bd8e3" providerId="Windows Live" clId="Web-{DCFBD49B-B81B-48CF-93B8-4AA110ADA2A6}" dt="2020-04-05T01:48:40.663" v="2"/>
          <ac:picMkLst>
            <pc:docMk/>
            <pc:sldMk cId="1351651579" sldId="256"/>
            <ac:picMk id="4" creationId="{3CEF198E-E765-49E4-8CBC-00B28DE73C10}"/>
          </ac:picMkLst>
        </pc:picChg>
      </pc:sldChg>
      <pc:sldChg chg="addSp delSp modSp new mod setBg setClrOvrMap">
        <pc:chgData name="Veresova Yana" userId="ae0d1b20183bd8e3" providerId="Windows Live" clId="Web-{DCFBD49B-B81B-48CF-93B8-4AA110ADA2A6}" dt="2020-04-05T01:54:15.987" v="596"/>
        <pc:sldMkLst>
          <pc:docMk/>
          <pc:sldMk cId="1145325542" sldId="257"/>
        </pc:sldMkLst>
        <pc:spChg chg="mod">
          <ac:chgData name="Veresova Yana" userId="ae0d1b20183bd8e3" providerId="Windows Live" clId="Web-{DCFBD49B-B81B-48CF-93B8-4AA110ADA2A6}" dt="2020-04-05T01:54:15.987" v="596"/>
          <ac:spMkLst>
            <pc:docMk/>
            <pc:sldMk cId="1145325542" sldId="257"/>
            <ac:spMk id="2" creationId="{B6A2A5AD-2C0F-4624-833D-8FF29B1F84C6}"/>
          </ac:spMkLst>
        </pc:spChg>
        <pc:spChg chg="del mod">
          <ac:chgData name="Veresova Yana" userId="ae0d1b20183bd8e3" providerId="Windows Live" clId="Web-{DCFBD49B-B81B-48CF-93B8-4AA110ADA2A6}" dt="2020-04-05T01:54:15.987" v="596"/>
          <ac:spMkLst>
            <pc:docMk/>
            <pc:sldMk cId="1145325542" sldId="257"/>
            <ac:spMk id="3" creationId="{A6CCB714-3E35-420B-AF47-CA2A44ED0B31}"/>
          </ac:spMkLst>
        </pc:spChg>
        <pc:spChg chg="add del">
          <ac:chgData name="Veresova Yana" userId="ae0d1b20183bd8e3" providerId="Windows Live" clId="Web-{DCFBD49B-B81B-48CF-93B8-4AA110ADA2A6}" dt="2020-04-05T01:54:15.987" v="596"/>
          <ac:spMkLst>
            <pc:docMk/>
            <pc:sldMk cId="1145325542" sldId="257"/>
            <ac:spMk id="8" creationId="{70120F84-A866-4D9F-8B1C-9120A013D654}"/>
          </ac:spMkLst>
        </pc:spChg>
        <pc:spChg chg="add del">
          <ac:chgData name="Veresova Yana" userId="ae0d1b20183bd8e3" providerId="Windows Live" clId="Web-{DCFBD49B-B81B-48CF-93B8-4AA110ADA2A6}" dt="2020-04-05T01:54:15.987" v="596"/>
          <ac:spMkLst>
            <pc:docMk/>
            <pc:sldMk cId="1145325542" sldId="257"/>
            <ac:spMk id="10" creationId="{252FEFEF-6AC0-46B6-AC09-11FC56196FA4}"/>
          </ac:spMkLst>
        </pc:spChg>
        <pc:spChg chg="add">
          <ac:chgData name="Veresova Yana" userId="ae0d1b20183bd8e3" providerId="Windows Live" clId="Web-{DCFBD49B-B81B-48CF-93B8-4AA110ADA2A6}" dt="2020-04-05T01:54:15.987" v="596"/>
          <ac:spMkLst>
            <pc:docMk/>
            <pc:sldMk cId="1145325542" sldId="257"/>
            <ac:spMk id="17" creationId="{0EB72A9B-FD82-4F09-BF1E-D39311D3A0E3}"/>
          </ac:spMkLst>
        </pc:spChg>
        <pc:spChg chg="add">
          <ac:chgData name="Veresova Yana" userId="ae0d1b20183bd8e3" providerId="Windows Live" clId="Web-{DCFBD49B-B81B-48CF-93B8-4AA110ADA2A6}" dt="2020-04-05T01:54:15.987" v="596"/>
          <ac:spMkLst>
            <pc:docMk/>
            <pc:sldMk cId="1145325542" sldId="257"/>
            <ac:spMk id="19" creationId="{DD39B371-6E4E-4070-AB4E-4D788405A5A6}"/>
          </ac:spMkLst>
        </pc:spChg>
        <pc:spChg chg="add">
          <ac:chgData name="Veresova Yana" userId="ae0d1b20183bd8e3" providerId="Windows Live" clId="Web-{DCFBD49B-B81B-48CF-93B8-4AA110ADA2A6}" dt="2020-04-05T01:54:15.987" v="596"/>
          <ac:spMkLst>
            <pc:docMk/>
            <pc:sldMk cId="1145325542" sldId="257"/>
            <ac:spMk id="21" creationId="{B937DAED-8BFE-4563-BB45-B5E554D70A84}"/>
          </ac:spMkLst>
        </pc:spChg>
        <pc:graphicFrameChg chg="add">
          <ac:chgData name="Veresova Yana" userId="ae0d1b20183bd8e3" providerId="Windows Live" clId="Web-{DCFBD49B-B81B-48CF-93B8-4AA110ADA2A6}" dt="2020-04-05T01:54:15.987" v="596"/>
          <ac:graphicFrameMkLst>
            <pc:docMk/>
            <pc:sldMk cId="1145325542" sldId="257"/>
            <ac:graphicFrameMk id="12" creationId="{208B8FF3-E2FD-466F-9B70-2BE69236A721}"/>
          </ac:graphicFrameMkLst>
        </pc:graphicFrameChg>
      </pc:sldChg>
      <pc:sldChg chg="addSp modSp new mod modClrScheme chgLayout">
        <pc:chgData name="Veresova Yana" userId="ae0d1b20183bd8e3" providerId="Windows Live" clId="Web-{DCFBD49B-B81B-48CF-93B8-4AA110ADA2A6}" dt="2020-04-05T01:55:05.395" v="623" actId="20577"/>
        <pc:sldMkLst>
          <pc:docMk/>
          <pc:sldMk cId="3223151873" sldId="258"/>
        </pc:sldMkLst>
        <pc:spChg chg="mod ord">
          <ac:chgData name="Veresova Yana" userId="ae0d1b20183bd8e3" providerId="Windows Live" clId="Web-{DCFBD49B-B81B-48CF-93B8-4AA110ADA2A6}" dt="2020-04-05T01:55:05.395" v="623" actId="20577"/>
          <ac:spMkLst>
            <pc:docMk/>
            <pc:sldMk cId="3223151873" sldId="258"/>
            <ac:spMk id="2" creationId="{20D85A2B-9936-4383-B837-F76817A26AD0}"/>
          </ac:spMkLst>
        </pc:spChg>
        <pc:spChg chg="mod ord">
          <ac:chgData name="Veresova Yana" userId="ae0d1b20183bd8e3" providerId="Windows Live" clId="Web-{DCFBD49B-B81B-48CF-93B8-4AA110ADA2A6}" dt="2020-04-05T01:54:49.114" v="598"/>
          <ac:spMkLst>
            <pc:docMk/>
            <pc:sldMk cId="3223151873" sldId="258"/>
            <ac:spMk id="3" creationId="{D60819FD-9741-4D79-9D3F-41F48DC6DD9D}"/>
          </ac:spMkLst>
        </pc:spChg>
        <pc:spChg chg="add mod ord">
          <ac:chgData name="Veresova Yana" userId="ae0d1b20183bd8e3" providerId="Windows Live" clId="Web-{DCFBD49B-B81B-48CF-93B8-4AA110ADA2A6}" dt="2020-04-05T01:54:49.114" v="598"/>
          <ac:spMkLst>
            <pc:docMk/>
            <pc:sldMk cId="3223151873" sldId="258"/>
            <ac:spMk id="4" creationId="{51B20030-A1A6-443C-924A-77D380730CA1}"/>
          </ac:spMkLst>
        </pc:spChg>
      </pc:sldChg>
      <pc:sldMasterChg chg="del delSldLayout">
        <pc:chgData name="Veresova Yana" userId="ae0d1b20183bd8e3" providerId="Windows Live" clId="Web-{DCFBD49B-B81B-48CF-93B8-4AA110ADA2A6}" dt="2020-04-05T01:48:40.663" v="2"/>
        <pc:sldMasterMkLst>
          <pc:docMk/>
          <pc:sldMasterMk cId="3154979492" sldId="2147483648"/>
        </pc:sldMasterMkLst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Veresova Yana" userId="ae0d1b20183bd8e3" providerId="Windows Live" clId="Web-{DCFBD49B-B81B-48CF-93B8-4AA110ADA2A6}" dt="2020-04-05T01:48:40.663" v="2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replId addSldLayout">
        <pc:chgData name="Veresova Yana" userId="ae0d1b20183bd8e3" providerId="Windows Live" clId="Web-{DCFBD49B-B81B-48CF-93B8-4AA110ADA2A6}" dt="2020-04-05T01:48:40.663" v="2"/>
        <pc:sldMasterMkLst>
          <pc:docMk/>
          <pc:sldMasterMk cId="3780209272" sldId="2147483660"/>
        </pc:sldMasterMkLst>
        <pc:sldLayoutChg chg="ad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525166893" sldId="2147483661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1863614809" sldId="2147483662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3355047994" sldId="2147483663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185011746" sldId="2147483664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748623946" sldId="2147483665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2695253792" sldId="2147483666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2030678008" sldId="2147483667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1678772507" sldId="2147483668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3865690986" sldId="2147483669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1071873589" sldId="2147483670"/>
          </pc:sldLayoutMkLst>
        </pc:sldLayoutChg>
        <pc:sldLayoutChg chg="add replId">
          <pc:chgData name="Veresova Yana" userId="ae0d1b20183bd8e3" providerId="Windows Live" clId="Web-{DCFBD49B-B81B-48CF-93B8-4AA110ADA2A6}" dt="2020-04-05T01:48:40.663" v="2"/>
          <pc:sldLayoutMkLst>
            <pc:docMk/>
            <pc:sldMasterMk cId="3780209272" sldId="2147483660"/>
            <pc:sldLayoutMk cId="2496593590" sldId="2147483671"/>
          </pc:sldLayoutMkLst>
        </pc:sldLayoutChg>
      </pc:sldMasterChg>
    </pc:docChg>
  </pc:docChgLst>
  <pc:docChgLst>
    <pc:chgData name="Veresova Yana" userId="ae0d1b20183bd8e3" providerId="Windows Live" clId="Web-{DB24A006-BC1B-49D7-A53B-88A18EACDCE1}"/>
    <pc:docChg chg="modSld">
      <pc:chgData name="Veresova Yana" userId="ae0d1b20183bd8e3" providerId="Windows Live" clId="Web-{DB24A006-BC1B-49D7-A53B-88A18EACDCE1}" dt="2020-04-05T01:56:39.444" v="0"/>
      <pc:docMkLst>
        <pc:docMk/>
      </pc:docMkLst>
      <pc:sldChg chg="addSp delSp modSp">
        <pc:chgData name="Veresova Yana" userId="ae0d1b20183bd8e3" providerId="Windows Live" clId="Web-{DB24A006-BC1B-49D7-A53B-88A18EACDCE1}" dt="2020-04-05T01:56:39.444" v="0"/>
        <pc:sldMkLst>
          <pc:docMk/>
          <pc:sldMk cId="3223151873" sldId="258"/>
        </pc:sldMkLst>
        <pc:spChg chg="del">
          <ac:chgData name="Veresova Yana" userId="ae0d1b20183bd8e3" providerId="Windows Live" clId="Web-{DB24A006-BC1B-49D7-A53B-88A18EACDCE1}" dt="2020-04-05T01:56:39.444" v="0"/>
          <ac:spMkLst>
            <pc:docMk/>
            <pc:sldMk cId="3223151873" sldId="258"/>
            <ac:spMk id="3" creationId="{D60819FD-9741-4D79-9D3F-41F48DC6DD9D}"/>
          </ac:spMkLst>
        </pc:spChg>
        <pc:picChg chg="add mod ord">
          <ac:chgData name="Veresova Yana" userId="ae0d1b20183bd8e3" providerId="Windows Live" clId="Web-{DB24A006-BC1B-49D7-A53B-88A18EACDCE1}" dt="2020-04-05T01:56:39.444" v="0"/>
          <ac:picMkLst>
            <pc:docMk/>
            <pc:sldMk cId="3223151873" sldId="258"/>
            <ac:picMk id="5" creationId="{BA9405EC-5BA8-41E9-B8D6-9D967EE63F0F}"/>
          </ac:picMkLst>
        </pc:picChg>
      </pc:sldChg>
    </pc:docChg>
  </pc:docChgLst>
  <pc:docChgLst>
    <pc:chgData name="Veresova Yana" userId="ae0d1b20183bd8e3" providerId="Windows Live" clId="Web-{5777445B-143E-458B-9384-91CC189D8A8F}"/>
    <pc:docChg chg="addSld delSld modSld sldOrd">
      <pc:chgData name="Veresova Yana" userId="ae0d1b20183bd8e3" providerId="Windows Live" clId="Web-{5777445B-143E-458B-9384-91CC189D8A8F}" dt="2020-04-05T02:29:51.759" v="471" actId="20577"/>
      <pc:docMkLst>
        <pc:docMk/>
      </pc:docMkLst>
      <pc:sldChg chg="modSp">
        <pc:chgData name="Veresova Yana" userId="ae0d1b20183bd8e3" providerId="Windows Live" clId="Web-{5777445B-143E-458B-9384-91CC189D8A8F}" dt="2020-04-05T02:09:55.747" v="64" actId="20577"/>
        <pc:sldMkLst>
          <pc:docMk/>
          <pc:sldMk cId="3223151873" sldId="258"/>
        </pc:sldMkLst>
        <pc:spChg chg="mod">
          <ac:chgData name="Veresova Yana" userId="ae0d1b20183bd8e3" providerId="Windows Live" clId="Web-{5777445B-143E-458B-9384-91CC189D8A8F}" dt="2020-04-05T02:09:55.747" v="64" actId="20577"/>
          <ac:spMkLst>
            <pc:docMk/>
            <pc:sldMk cId="3223151873" sldId="258"/>
            <ac:spMk id="2" creationId="{20D85A2B-9936-4383-B837-F76817A26AD0}"/>
          </ac:spMkLst>
        </pc:spChg>
      </pc:sldChg>
      <pc:sldChg chg="addSp delSp modSp new mod setBg setClrOvrMap">
        <pc:chgData name="Veresova Yana" userId="ae0d1b20183bd8e3" providerId="Windows Live" clId="Web-{5777445B-143E-458B-9384-91CC189D8A8F}" dt="2020-04-05T02:14:46.366" v="145" actId="20577"/>
        <pc:sldMkLst>
          <pc:docMk/>
          <pc:sldMk cId="359699696" sldId="259"/>
        </pc:sldMkLst>
        <pc:spChg chg="mod ord">
          <ac:chgData name="Veresova Yana" userId="ae0d1b20183bd8e3" providerId="Windows Live" clId="Web-{5777445B-143E-458B-9384-91CC189D8A8F}" dt="2020-04-05T02:13:43.614" v="104"/>
          <ac:spMkLst>
            <pc:docMk/>
            <pc:sldMk cId="359699696" sldId="259"/>
            <ac:spMk id="2" creationId="{4299CA88-1AC5-46CF-A35A-EF38EA82AE08}"/>
          </ac:spMkLst>
        </pc:spChg>
        <pc:spChg chg="del">
          <ac:chgData name="Veresova Yana" userId="ae0d1b20183bd8e3" providerId="Windows Live" clId="Web-{5777445B-143E-458B-9384-91CC189D8A8F}" dt="2020-04-05T02:11:00.593" v="67"/>
          <ac:spMkLst>
            <pc:docMk/>
            <pc:sldMk cId="359699696" sldId="259"/>
            <ac:spMk id="3" creationId="{7BCDFB20-2080-4A46-BBBF-79DE749C58B4}"/>
          </ac:spMkLst>
        </pc:spChg>
        <pc:spChg chg="mod">
          <ac:chgData name="Veresova Yana" userId="ae0d1b20183bd8e3" providerId="Windows Live" clId="Web-{5777445B-143E-458B-9384-91CC189D8A8F}" dt="2020-04-05T02:14:46.366" v="145" actId="20577"/>
          <ac:spMkLst>
            <pc:docMk/>
            <pc:sldMk cId="359699696" sldId="259"/>
            <ac:spMk id="4" creationId="{D4483ACF-8BA7-4D2E-B578-C689385914F3}"/>
          </ac:spMkLst>
        </pc:spChg>
        <pc:spChg chg="add">
          <ac:chgData name="Veresova Yana" userId="ae0d1b20183bd8e3" providerId="Windows Live" clId="Web-{5777445B-143E-458B-9384-91CC189D8A8F}" dt="2020-04-05T02:13:43.614" v="104"/>
          <ac:spMkLst>
            <pc:docMk/>
            <pc:sldMk cId="359699696" sldId="259"/>
            <ac:spMk id="10" creationId="{1E94681D-2A4C-4A8D-B9B5-31D440D0328D}"/>
          </ac:spMkLst>
        </pc:spChg>
        <pc:spChg chg="add">
          <ac:chgData name="Veresova Yana" userId="ae0d1b20183bd8e3" providerId="Windows Live" clId="Web-{5777445B-143E-458B-9384-91CC189D8A8F}" dt="2020-04-05T02:13:43.614" v="104"/>
          <ac:spMkLst>
            <pc:docMk/>
            <pc:sldMk cId="359699696" sldId="259"/>
            <ac:spMk id="12" creationId="{04B7AC44-1B7B-4F09-9AA4-3DFDEC5751A8}"/>
          </ac:spMkLst>
        </pc:spChg>
        <pc:spChg chg="add">
          <ac:chgData name="Veresova Yana" userId="ae0d1b20183bd8e3" providerId="Windows Live" clId="Web-{5777445B-143E-458B-9384-91CC189D8A8F}" dt="2020-04-05T02:13:43.614" v="104"/>
          <ac:spMkLst>
            <pc:docMk/>
            <pc:sldMk cId="359699696" sldId="259"/>
            <ac:spMk id="14" creationId="{6683E473-94FF-4ACE-9433-1F14799E8907}"/>
          </ac:spMkLst>
        </pc:spChg>
        <pc:spChg chg="add">
          <ac:chgData name="Veresova Yana" userId="ae0d1b20183bd8e3" providerId="Windows Live" clId="Web-{5777445B-143E-458B-9384-91CC189D8A8F}" dt="2020-04-05T02:13:43.614" v="104"/>
          <ac:spMkLst>
            <pc:docMk/>
            <pc:sldMk cId="359699696" sldId="259"/>
            <ac:spMk id="16" creationId="{4E9EDDFA-8F05-462B-8D3E-5B9C4FBC735B}"/>
          </ac:spMkLst>
        </pc:spChg>
        <pc:spChg chg="add">
          <ac:chgData name="Veresova Yana" userId="ae0d1b20183bd8e3" providerId="Windows Live" clId="Web-{5777445B-143E-458B-9384-91CC189D8A8F}" dt="2020-04-05T02:13:43.614" v="104"/>
          <ac:spMkLst>
            <pc:docMk/>
            <pc:sldMk cId="359699696" sldId="259"/>
            <ac:spMk id="18" creationId="{143F9A23-3237-4ED6-A1E9-C0E6530E053B}"/>
          </ac:spMkLst>
        </pc:spChg>
        <pc:spChg chg="add">
          <ac:chgData name="Veresova Yana" userId="ae0d1b20183bd8e3" providerId="Windows Live" clId="Web-{5777445B-143E-458B-9384-91CC189D8A8F}" dt="2020-04-05T02:13:43.614" v="104"/>
          <ac:spMkLst>
            <pc:docMk/>
            <pc:sldMk cId="359699696" sldId="259"/>
            <ac:spMk id="20" creationId="{C63CD46D-4335-4BA4-842A-BF835A99CB2C}"/>
          </ac:spMkLst>
        </pc:spChg>
        <pc:picChg chg="add mod ord">
          <ac:chgData name="Veresova Yana" userId="ae0d1b20183bd8e3" providerId="Windows Live" clId="Web-{5777445B-143E-458B-9384-91CC189D8A8F}" dt="2020-04-05T02:13:43.614" v="104"/>
          <ac:picMkLst>
            <pc:docMk/>
            <pc:sldMk cId="359699696" sldId="259"/>
            <ac:picMk id="5" creationId="{744517CD-0D1A-4F98-87EE-FA50B0521798}"/>
          </ac:picMkLst>
        </pc:picChg>
      </pc:sldChg>
      <pc:sldChg chg="addSp delSp modSp new mod setBg setClrOvrMap">
        <pc:chgData name="Veresova Yana" userId="ae0d1b20183bd8e3" providerId="Windows Live" clId="Web-{5777445B-143E-458B-9384-91CC189D8A8F}" dt="2020-04-05T02:18:01.404" v="213"/>
        <pc:sldMkLst>
          <pc:docMk/>
          <pc:sldMk cId="3665500757" sldId="260"/>
        </pc:sldMkLst>
        <pc:spChg chg="mod ord">
          <ac:chgData name="Veresova Yana" userId="ae0d1b20183bd8e3" providerId="Windows Live" clId="Web-{5777445B-143E-458B-9384-91CC189D8A8F}" dt="2020-04-05T02:18:01.404" v="213"/>
          <ac:spMkLst>
            <pc:docMk/>
            <pc:sldMk cId="3665500757" sldId="260"/>
            <ac:spMk id="2" creationId="{44F3492A-82A0-47B4-9623-79155CFFB7A0}"/>
          </ac:spMkLst>
        </pc:spChg>
        <pc:spChg chg="del">
          <ac:chgData name="Veresova Yana" userId="ae0d1b20183bd8e3" providerId="Windows Live" clId="Web-{5777445B-143E-458B-9384-91CC189D8A8F}" dt="2020-04-05T02:17:06.121" v="198"/>
          <ac:spMkLst>
            <pc:docMk/>
            <pc:sldMk cId="3665500757" sldId="260"/>
            <ac:spMk id="3" creationId="{6B33E3BD-F8F0-4BE1-B7DC-E02720350D21}"/>
          </ac:spMkLst>
        </pc:spChg>
        <pc:spChg chg="mod">
          <ac:chgData name="Veresova Yana" userId="ae0d1b20183bd8e3" providerId="Windows Live" clId="Web-{5777445B-143E-458B-9384-91CC189D8A8F}" dt="2020-04-05T02:18:01.404" v="213"/>
          <ac:spMkLst>
            <pc:docMk/>
            <pc:sldMk cId="3665500757" sldId="260"/>
            <ac:spMk id="4" creationId="{15CF7F6D-8085-4317-A3B3-AC643688345A}"/>
          </ac:spMkLst>
        </pc:spChg>
        <pc:spChg chg="add">
          <ac:chgData name="Veresova Yana" userId="ae0d1b20183bd8e3" providerId="Windows Live" clId="Web-{5777445B-143E-458B-9384-91CC189D8A8F}" dt="2020-04-05T02:18:01.404" v="213"/>
          <ac:spMkLst>
            <pc:docMk/>
            <pc:sldMk cId="3665500757" sldId="260"/>
            <ac:spMk id="10" creationId="{1E94681D-2A4C-4A8D-B9B5-31D440D0328D}"/>
          </ac:spMkLst>
        </pc:spChg>
        <pc:spChg chg="add">
          <ac:chgData name="Veresova Yana" userId="ae0d1b20183bd8e3" providerId="Windows Live" clId="Web-{5777445B-143E-458B-9384-91CC189D8A8F}" dt="2020-04-05T02:18:01.404" v="213"/>
          <ac:spMkLst>
            <pc:docMk/>
            <pc:sldMk cId="3665500757" sldId="260"/>
            <ac:spMk id="12" creationId="{04B7AC44-1B7B-4F09-9AA4-3DFDEC5751A8}"/>
          </ac:spMkLst>
        </pc:spChg>
        <pc:spChg chg="add">
          <ac:chgData name="Veresova Yana" userId="ae0d1b20183bd8e3" providerId="Windows Live" clId="Web-{5777445B-143E-458B-9384-91CC189D8A8F}" dt="2020-04-05T02:18:01.404" v="213"/>
          <ac:spMkLst>
            <pc:docMk/>
            <pc:sldMk cId="3665500757" sldId="260"/>
            <ac:spMk id="14" creationId="{6683E473-94FF-4ACE-9433-1F14799E8907}"/>
          </ac:spMkLst>
        </pc:spChg>
        <pc:spChg chg="add">
          <ac:chgData name="Veresova Yana" userId="ae0d1b20183bd8e3" providerId="Windows Live" clId="Web-{5777445B-143E-458B-9384-91CC189D8A8F}" dt="2020-04-05T02:18:01.404" v="213"/>
          <ac:spMkLst>
            <pc:docMk/>
            <pc:sldMk cId="3665500757" sldId="260"/>
            <ac:spMk id="16" creationId="{4E9EDDFA-8F05-462B-8D3E-5B9C4FBC735B}"/>
          </ac:spMkLst>
        </pc:spChg>
        <pc:spChg chg="add">
          <ac:chgData name="Veresova Yana" userId="ae0d1b20183bd8e3" providerId="Windows Live" clId="Web-{5777445B-143E-458B-9384-91CC189D8A8F}" dt="2020-04-05T02:18:01.404" v="213"/>
          <ac:spMkLst>
            <pc:docMk/>
            <pc:sldMk cId="3665500757" sldId="260"/>
            <ac:spMk id="18" creationId="{143F9A23-3237-4ED6-A1E9-C0E6530E053B}"/>
          </ac:spMkLst>
        </pc:spChg>
        <pc:spChg chg="add">
          <ac:chgData name="Veresova Yana" userId="ae0d1b20183bd8e3" providerId="Windows Live" clId="Web-{5777445B-143E-458B-9384-91CC189D8A8F}" dt="2020-04-05T02:18:01.404" v="213"/>
          <ac:spMkLst>
            <pc:docMk/>
            <pc:sldMk cId="3665500757" sldId="260"/>
            <ac:spMk id="20" creationId="{C63CD46D-4335-4BA4-842A-BF835A99CB2C}"/>
          </ac:spMkLst>
        </pc:spChg>
        <pc:picChg chg="add mod ord">
          <ac:chgData name="Veresova Yana" userId="ae0d1b20183bd8e3" providerId="Windows Live" clId="Web-{5777445B-143E-458B-9384-91CC189D8A8F}" dt="2020-04-05T02:18:01.404" v="213"/>
          <ac:picMkLst>
            <pc:docMk/>
            <pc:sldMk cId="3665500757" sldId="260"/>
            <ac:picMk id="5" creationId="{3A1BE67E-B045-48EA-A51E-D5C3F4CE7F09}"/>
          </ac:picMkLst>
        </pc:picChg>
      </pc:sldChg>
      <pc:sldChg chg="modSp add replId">
        <pc:chgData name="Veresova Yana" userId="ae0d1b20183bd8e3" providerId="Windows Live" clId="Web-{5777445B-143E-458B-9384-91CC189D8A8F}" dt="2020-04-05T02:16:28.104" v="173" actId="20577"/>
        <pc:sldMkLst>
          <pc:docMk/>
          <pc:sldMk cId="206105228" sldId="261"/>
        </pc:sldMkLst>
        <pc:spChg chg="mod">
          <ac:chgData name="Veresova Yana" userId="ae0d1b20183bd8e3" providerId="Windows Live" clId="Web-{5777445B-143E-458B-9384-91CC189D8A8F}" dt="2020-04-05T02:16:28.104" v="173" actId="20577"/>
          <ac:spMkLst>
            <pc:docMk/>
            <pc:sldMk cId="206105228" sldId="261"/>
            <ac:spMk id="4" creationId="{D4483ACF-8BA7-4D2E-B578-C689385914F3}"/>
          </ac:spMkLst>
        </pc:spChg>
      </pc:sldChg>
      <pc:sldChg chg="addSp delSp modSp new mod ord setBg setClrOvrMap">
        <pc:chgData name="Veresova Yana" userId="ae0d1b20183bd8e3" providerId="Windows Live" clId="Web-{5777445B-143E-458B-9384-91CC189D8A8F}" dt="2020-04-05T02:20:25.143" v="231"/>
        <pc:sldMkLst>
          <pc:docMk/>
          <pc:sldMk cId="1795303402" sldId="262"/>
        </pc:sldMkLst>
        <pc:spChg chg="mod ord">
          <ac:chgData name="Veresova Yana" userId="ae0d1b20183bd8e3" providerId="Windows Live" clId="Web-{5777445B-143E-458B-9384-91CC189D8A8F}" dt="2020-04-05T02:19:36.688" v="227"/>
          <ac:spMkLst>
            <pc:docMk/>
            <pc:sldMk cId="1795303402" sldId="262"/>
            <ac:spMk id="2" creationId="{797C2FFA-BC37-4FD7-8019-D057F598E9CA}"/>
          </ac:spMkLst>
        </pc:spChg>
        <pc:spChg chg="del">
          <ac:chgData name="Veresova Yana" userId="ae0d1b20183bd8e3" providerId="Windows Live" clId="Web-{5777445B-143E-458B-9384-91CC189D8A8F}" dt="2020-04-05T02:19:31.501" v="226"/>
          <ac:spMkLst>
            <pc:docMk/>
            <pc:sldMk cId="1795303402" sldId="262"/>
            <ac:spMk id="3" creationId="{9DC61CE0-88C3-4054-BD8D-2F7CA293E258}"/>
          </ac:spMkLst>
        </pc:spChg>
        <pc:spChg chg="mod">
          <ac:chgData name="Veresova Yana" userId="ae0d1b20183bd8e3" providerId="Windows Live" clId="Web-{5777445B-143E-458B-9384-91CC189D8A8F}" dt="2020-04-05T02:19:36.688" v="227"/>
          <ac:spMkLst>
            <pc:docMk/>
            <pc:sldMk cId="1795303402" sldId="262"/>
            <ac:spMk id="4" creationId="{6D777E2C-EE69-44E4-B3AD-D666CF74FB57}"/>
          </ac:spMkLst>
        </pc:spChg>
        <pc:spChg chg="add">
          <ac:chgData name="Veresova Yana" userId="ae0d1b20183bd8e3" providerId="Windows Live" clId="Web-{5777445B-143E-458B-9384-91CC189D8A8F}" dt="2020-04-05T02:19:36.688" v="227"/>
          <ac:spMkLst>
            <pc:docMk/>
            <pc:sldMk cId="1795303402" sldId="262"/>
            <ac:spMk id="10" creationId="{1E94681D-2A4C-4A8D-B9B5-31D440D0328D}"/>
          </ac:spMkLst>
        </pc:spChg>
        <pc:spChg chg="add">
          <ac:chgData name="Veresova Yana" userId="ae0d1b20183bd8e3" providerId="Windows Live" clId="Web-{5777445B-143E-458B-9384-91CC189D8A8F}" dt="2020-04-05T02:19:36.688" v="227"/>
          <ac:spMkLst>
            <pc:docMk/>
            <pc:sldMk cId="1795303402" sldId="262"/>
            <ac:spMk id="12" creationId="{04B7AC44-1B7B-4F09-9AA4-3DFDEC5751A8}"/>
          </ac:spMkLst>
        </pc:spChg>
        <pc:spChg chg="add">
          <ac:chgData name="Veresova Yana" userId="ae0d1b20183bd8e3" providerId="Windows Live" clId="Web-{5777445B-143E-458B-9384-91CC189D8A8F}" dt="2020-04-05T02:19:36.688" v="227"/>
          <ac:spMkLst>
            <pc:docMk/>
            <pc:sldMk cId="1795303402" sldId="262"/>
            <ac:spMk id="14" creationId="{6683E473-94FF-4ACE-9433-1F14799E8907}"/>
          </ac:spMkLst>
        </pc:spChg>
        <pc:spChg chg="add">
          <ac:chgData name="Veresova Yana" userId="ae0d1b20183bd8e3" providerId="Windows Live" clId="Web-{5777445B-143E-458B-9384-91CC189D8A8F}" dt="2020-04-05T02:19:36.688" v="227"/>
          <ac:spMkLst>
            <pc:docMk/>
            <pc:sldMk cId="1795303402" sldId="262"/>
            <ac:spMk id="16" creationId="{4E9EDDFA-8F05-462B-8D3E-5B9C4FBC735B}"/>
          </ac:spMkLst>
        </pc:spChg>
        <pc:spChg chg="add">
          <ac:chgData name="Veresova Yana" userId="ae0d1b20183bd8e3" providerId="Windows Live" clId="Web-{5777445B-143E-458B-9384-91CC189D8A8F}" dt="2020-04-05T02:19:36.688" v="227"/>
          <ac:spMkLst>
            <pc:docMk/>
            <pc:sldMk cId="1795303402" sldId="262"/>
            <ac:spMk id="18" creationId="{143F9A23-3237-4ED6-A1E9-C0E6530E053B}"/>
          </ac:spMkLst>
        </pc:spChg>
        <pc:spChg chg="add">
          <ac:chgData name="Veresova Yana" userId="ae0d1b20183bd8e3" providerId="Windows Live" clId="Web-{5777445B-143E-458B-9384-91CC189D8A8F}" dt="2020-04-05T02:19:36.688" v="227"/>
          <ac:spMkLst>
            <pc:docMk/>
            <pc:sldMk cId="1795303402" sldId="262"/>
            <ac:spMk id="20" creationId="{C63CD46D-4335-4BA4-842A-BF835A99CB2C}"/>
          </ac:spMkLst>
        </pc:spChg>
        <pc:picChg chg="add mod ord">
          <ac:chgData name="Veresova Yana" userId="ae0d1b20183bd8e3" providerId="Windows Live" clId="Web-{5777445B-143E-458B-9384-91CC189D8A8F}" dt="2020-04-05T02:19:36.688" v="227"/>
          <ac:picMkLst>
            <pc:docMk/>
            <pc:sldMk cId="1795303402" sldId="262"/>
            <ac:picMk id="5" creationId="{65333CDE-31C3-4A61-95E8-7C75DBCE9883}"/>
          </ac:picMkLst>
        </pc:picChg>
      </pc:sldChg>
      <pc:sldChg chg="addSp delSp modSp new mod setBg">
        <pc:chgData name="Veresova Yana" userId="ae0d1b20183bd8e3" providerId="Windows Live" clId="Web-{5777445B-143E-458B-9384-91CC189D8A8F}" dt="2020-04-05T02:24:50.980" v="357" actId="20577"/>
        <pc:sldMkLst>
          <pc:docMk/>
          <pc:sldMk cId="1871880130" sldId="263"/>
        </pc:sldMkLst>
        <pc:spChg chg="mod ord">
          <ac:chgData name="Veresova Yana" userId="ae0d1b20183bd8e3" providerId="Windows Live" clId="Web-{5777445B-143E-458B-9384-91CC189D8A8F}" dt="2020-04-05T02:21:31.380" v="278"/>
          <ac:spMkLst>
            <pc:docMk/>
            <pc:sldMk cId="1871880130" sldId="263"/>
            <ac:spMk id="2" creationId="{2F6C000C-279F-4C3E-BE6D-938D4DB5EDE9}"/>
          </ac:spMkLst>
        </pc:spChg>
        <pc:spChg chg="del">
          <ac:chgData name="Veresova Yana" userId="ae0d1b20183bd8e3" providerId="Windows Live" clId="Web-{5777445B-143E-458B-9384-91CC189D8A8F}" dt="2020-04-05T02:21:21.801" v="277"/>
          <ac:spMkLst>
            <pc:docMk/>
            <pc:sldMk cId="1871880130" sldId="263"/>
            <ac:spMk id="3" creationId="{23EEDF60-29B9-41E2-A9F6-7F4299F406DB}"/>
          </ac:spMkLst>
        </pc:spChg>
        <pc:spChg chg="mod">
          <ac:chgData name="Veresova Yana" userId="ae0d1b20183bd8e3" providerId="Windows Live" clId="Web-{5777445B-143E-458B-9384-91CC189D8A8F}" dt="2020-04-05T02:24:50.980" v="357" actId="20577"/>
          <ac:spMkLst>
            <pc:docMk/>
            <pc:sldMk cId="1871880130" sldId="263"/>
            <ac:spMk id="4" creationId="{59AFFD7B-B899-4294-A487-47EEA7F3FA1B}"/>
          </ac:spMkLst>
        </pc:spChg>
        <pc:spChg chg="add">
          <ac:chgData name="Veresova Yana" userId="ae0d1b20183bd8e3" providerId="Windows Live" clId="Web-{5777445B-143E-458B-9384-91CC189D8A8F}" dt="2020-04-05T02:21:31.380" v="278"/>
          <ac:spMkLst>
            <pc:docMk/>
            <pc:sldMk cId="1871880130" sldId="263"/>
            <ac:spMk id="10" creationId="{1E94681D-2A4C-4A8D-B9B5-31D440D0328D}"/>
          </ac:spMkLst>
        </pc:spChg>
        <pc:spChg chg="add">
          <ac:chgData name="Veresova Yana" userId="ae0d1b20183bd8e3" providerId="Windows Live" clId="Web-{5777445B-143E-458B-9384-91CC189D8A8F}" dt="2020-04-05T02:21:31.380" v="278"/>
          <ac:spMkLst>
            <pc:docMk/>
            <pc:sldMk cId="1871880130" sldId="263"/>
            <ac:spMk id="12" creationId="{FB65ABA3-820C-4D75-9437-9EFA1ADFE134}"/>
          </ac:spMkLst>
        </pc:spChg>
        <pc:spChg chg="add">
          <ac:chgData name="Veresova Yana" userId="ae0d1b20183bd8e3" providerId="Windows Live" clId="Web-{5777445B-143E-458B-9384-91CC189D8A8F}" dt="2020-04-05T02:21:31.380" v="278"/>
          <ac:spMkLst>
            <pc:docMk/>
            <pc:sldMk cId="1871880130" sldId="263"/>
            <ac:spMk id="14" creationId="{036BF2FB-90D8-48DB-BD34-D040CDCFF208}"/>
          </ac:spMkLst>
        </pc:spChg>
        <pc:spChg chg="add">
          <ac:chgData name="Veresova Yana" userId="ae0d1b20183bd8e3" providerId="Windows Live" clId="Web-{5777445B-143E-458B-9384-91CC189D8A8F}" dt="2020-04-05T02:21:31.380" v="278"/>
          <ac:spMkLst>
            <pc:docMk/>
            <pc:sldMk cId="1871880130" sldId="263"/>
            <ac:spMk id="16" creationId="{78632963-757B-40C2-BB84-FC6107A54DAD}"/>
          </ac:spMkLst>
        </pc:spChg>
        <pc:spChg chg="add">
          <ac:chgData name="Veresova Yana" userId="ae0d1b20183bd8e3" providerId="Windows Live" clId="Web-{5777445B-143E-458B-9384-91CC189D8A8F}" dt="2020-04-05T02:21:31.380" v="278"/>
          <ac:spMkLst>
            <pc:docMk/>
            <pc:sldMk cId="1871880130" sldId="263"/>
            <ac:spMk id="18" creationId="{2853AE55-7E35-44B0-89F1-3F52B262AF33}"/>
          </ac:spMkLst>
        </pc:spChg>
        <pc:spChg chg="add">
          <ac:chgData name="Veresova Yana" userId="ae0d1b20183bd8e3" providerId="Windows Live" clId="Web-{5777445B-143E-458B-9384-91CC189D8A8F}" dt="2020-04-05T02:21:31.380" v="278"/>
          <ac:spMkLst>
            <pc:docMk/>
            <pc:sldMk cId="1871880130" sldId="263"/>
            <ac:spMk id="20" creationId="{DBC4BE4D-4B50-4F51-9F85-4B5D60B02D81}"/>
          </ac:spMkLst>
        </pc:spChg>
        <pc:picChg chg="add mod ord">
          <ac:chgData name="Veresova Yana" userId="ae0d1b20183bd8e3" providerId="Windows Live" clId="Web-{5777445B-143E-458B-9384-91CC189D8A8F}" dt="2020-04-05T02:21:31.380" v="278"/>
          <ac:picMkLst>
            <pc:docMk/>
            <pc:sldMk cId="1871880130" sldId="263"/>
            <ac:picMk id="5" creationId="{A40CEB2C-89AE-467A-862D-8F1C2221F508}"/>
          </ac:picMkLst>
        </pc:picChg>
      </pc:sldChg>
      <pc:sldChg chg="add del replId">
        <pc:chgData name="Veresova Yana" userId="ae0d1b20183bd8e3" providerId="Windows Live" clId="Web-{5777445B-143E-458B-9384-91CC189D8A8F}" dt="2020-04-05T02:20:17.018" v="229"/>
        <pc:sldMkLst>
          <pc:docMk/>
          <pc:sldMk cId="2125805451" sldId="263"/>
        </pc:sldMkLst>
      </pc:sldChg>
      <pc:sldChg chg="addSp delSp modSp new mod setBg modClrScheme chgLayout">
        <pc:chgData name="Veresova Yana" userId="ae0d1b20183bd8e3" providerId="Windows Live" clId="Web-{5777445B-143E-458B-9384-91CC189D8A8F}" dt="2020-04-05T02:27:21.113" v="433" actId="20577"/>
        <pc:sldMkLst>
          <pc:docMk/>
          <pc:sldMk cId="2160578050" sldId="264"/>
        </pc:sldMkLst>
        <pc:spChg chg="mod ord">
          <ac:chgData name="Veresova Yana" userId="ae0d1b20183bd8e3" providerId="Windows Live" clId="Web-{5777445B-143E-458B-9384-91CC189D8A8F}" dt="2020-04-05T02:26:53.347" v="430"/>
          <ac:spMkLst>
            <pc:docMk/>
            <pc:sldMk cId="2160578050" sldId="264"/>
            <ac:spMk id="2" creationId="{8324A34C-7DF1-4ACA-A776-BA723B438B6B}"/>
          </ac:spMkLst>
        </pc:spChg>
        <pc:spChg chg="del mod ord">
          <ac:chgData name="Veresova Yana" userId="ae0d1b20183bd8e3" providerId="Windows Live" clId="Web-{5777445B-143E-458B-9384-91CC189D8A8F}" dt="2020-04-05T02:26:53.347" v="430"/>
          <ac:spMkLst>
            <pc:docMk/>
            <pc:sldMk cId="2160578050" sldId="264"/>
            <ac:spMk id="3" creationId="{99B40232-B2BE-4ABA-B23A-308E0421950F}"/>
          </ac:spMkLst>
        </pc:spChg>
        <pc:spChg chg="del">
          <ac:chgData name="Veresova Yana" userId="ae0d1b20183bd8e3" providerId="Windows Live" clId="Web-{5777445B-143E-458B-9384-91CC189D8A8F}" dt="2020-04-05T02:25:14.825" v="377"/>
          <ac:spMkLst>
            <pc:docMk/>
            <pc:sldMk cId="2160578050" sldId="264"/>
            <ac:spMk id="4" creationId="{792BCDFC-E089-49D2-A3C3-4D05F0652392}"/>
          </ac:spMkLst>
        </pc:spChg>
        <pc:spChg chg="add">
          <ac:chgData name="Veresova Yana" userId="ae0d1b20183bd8e3" providerId="Windows Live" clId="Web-{5777445B-143E-458B-9384-91CC189D8A8F}" dt="2020-04-05T02:26:53.347" v="430"/>
          <ac:spMkLst>
            <pc:docMk/>
            <pc:sldMk cId="2160578050" sldId="264"/>
            <ac:spMk id="10" creationId="{0EB72A9B-FD82-4F09-BF1E-D39311D3A0E3}"/>
          </ac:spMkLst>
        </pc:spChg>
        <pc:spChg chg="add">
          <ac:chgData name="Veresova Yana" userId="ae0d1b20183bd8e3" providerId="Windows Live" clId="Web-{5777445B-143E-458B-9384-91CC189D8A8F}" dt="2020-04-05T02:26:53.347" v="430"/>
          <ac:spMkLst>
            <pc:docMk/>
            <pc:sldMk cId="2160578050" sldId="264"/>
            <ac:spMk id="12" creationId="{DD39B371-6E4E-4070-AB4E-4D788405A5A6}"/>
          </ac:spMkLst>
        </pc:spChg>
        <pc:spChg chg="add">
          <ac:chgData name="Veresova Yana" userId="ae0d1b20183bd8e3" providerId="Windows Live" clId="Web-{5777445B-143E-458B-9384-91CC189D8A8F}" dt="2020-04-05T02:26:53.347" v="430"/>
          <ac:spMkLst>
            <pc:docMk/>
            <pc:sldMk cId="2160578050" sldId="264"/>
            <ac:spMk id="14" creationId="{B937DAED-8BFE-4563-BB45-B5E554D70A84}"/>
          </ac:spMkLst>
        </pc:spChg>
        <pc:graphicFrameChg chg="add modGraphic">
          <ac:chgData name="Veresova Yana" userId="ae0d1b20183bd8e3" providerId="Windows Live" clId="Web-{5777445B-143E-458B-9384-91CC189D8A8F}" dt="2020-04-05T02:27:21.113" v="433" actId="20577"/>
          <ac:graphicFrameMkLst>
            <pc:docMk/>
            <pc:sldMk cId="2160578050" sldId="264"/>
            <ac:graphicFrameMk id="5" creationId="{56C69A1F-96BC-4C33-9ECD-FB0EE4FDF678}"/>
          </ac:graphicFrameMkLst>
        </pc:graphicFrameChg>
      </pc:sldChg>
      <pc:sldChg chg="modSp new">
        <pc:chgData name="Veresova Yana" userId="ae0d1b20183bd8e3" providerId="Windows Live" clId="Web-{5777445B-143E-458B-9384-91CC189D8A8F}" dt="2020-04-05T02:29:51.743" v="470" actId="20577"/>
        <pc:sldMkLst>
          <pc:docMk/>
          <pc:sldMk cId="2782325697" sldId="265"/>
        </pc:sldMkLst>
        <pc:spChg chg="mod">
          <ac:chgData name="Veresova Yana" userId="ae0d1b20183bd8e3" providerId="Windows Live" clId="Web-{5777445B-143E-458B-9384-91CC189D8A8F}" dt="2020-04-05T02:28:56.055" v="465" actId="20577"/>
          <ac:spMkLst>
            <pc:docMk/>
            <pc:sldMk cId="2782325697" sldId="265"/>
            <ac:spMk id="2" creationId="{2E7938D8-711F-46B5-A82E-48FCC6DAD9B2}"/>
          </ac:spMkLst>
        </pc:spChg>
        <pc:spChg chg="mod">
          <ac:chgData name="Veresova Yana" userId="ae0d1b20183bd8e3" providerId="Windows Live" clId="Web-{5777445B-143E-458B-9384-91CC189D8A8F}" dt="2020-04-05T02:29:51.743" v="470" actId="20577"/>
          <ac:spMkLst>
            <pc:docMk/>
            <pc:sldMk cId="2782325697" sldId="265"/>
            <ac:spMk id="3" creationId="{AE907AD2-E0AF-4B77-886B-CADE5D055607}"/>
          </ac:spMkLst>
        </pc:spChg>
      </pc:sldChg>
    </pc:docChg>
  </pc:docChgLst>
  <pc:docChgLst>
    <pc:chgData clId="Web-{DCFBD49B-B81B-48CF-93B8-4AA110ADA2A6}"/>
    <pc:docChg chg="modSld">
      <pc:chgData name="" userId="" providerId="" clId="Web-{DCFBD49B-B81B-48CF-93B8-4AA110ADA2A6}" dt="2020-04-05T01:48:22.756" v="1" actId="20577"/>
      <pc:docMkLst>
        <pc:docMk/>
      </pc:docMkLst>
      <pc:sldChg chg="modSp">
        <pc:chgData name="" userId="" providerId="" clId="Web-{DCFBD49B-B81B-48CF-93B8-4AA110ADA2A6}" dt="2020-04-05T01:48:22.756" v="1" actId="20577"/>
        <pc:sldMkLst>
          <pc:docMk/>
          <pc:sldMk cId="1351651579" sldId="256"/>
        </pc:sldMkLst>
        <pc:spChg chg="mod">
          <ac:chgData name="" userId="" providerId="" clId="Web-{DCFBD49B-B81B-48CF-93B8-4AA110ADA2A6}" dt="2020-04-05T01:48:22.756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F8F9AA-0286-4928-9357-7A3D41A242D8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81D634F-2EBC-40C8-85CC-E33F12986BBB}">
      <dgm:prSet/>
      <dgm:spPr/>
      <dgm:t>
        <a:bodyPr/>
        <a:lstStyle/>
        <a:p>
          <a:r>
            <a:rPr lang="ru-RU" u="sng"/>
            <a:t>Что такое Skype?</a:t>
          </a:r>
          <a:endParaRPr lang="en-US"/>
        </a:p>
      </dgm:t>
    </dgm:pt>
    <dgm:pt modelId="{B07D5C71-3621-4914-88CF-9093152E819C}" type="parTrans" cxnId="{33761E0A-1EDA-4EE8-9AB7-7808B57C76F8}">
      <dgm:prSet/>
      <dgm:spPr/>
      <dgm:t>
        <a:bodyPr/>
        <a:lstStyle/>
        <a:p>
          <a:endParaRPr lang="en-US"/>
        </a:p>
      </dgm:t>
    </dgm:pt>
    <dgm:pt modelId="{56951974-F81F-4246-A0B0-C1EB0B37C8F4}" type="sibTrans" cxnId="{33761E0A-1EDA-4EE8-9AB7-7808B57C76F8}">
      <dgm:prSet/>
      <dgm:spPr/>
      <dgm:t>
        <a:bodyPr/>
        <a:lstStyle/>
        <a:p>
          <a:endParaRPr lang="en-US"/>
        </a:p>
      </dgm:t>
    </dgm:pt>
    <dgm:pt modelId="{B9E51782-72C0-4542-BB3D-1152F44C1165}">
      <dgm:prSet/>
      <dgm:spPr/>
      <dgm:t>
        <a:bodyPr/>
        <a:lstStyle/>
        <a:p>
          <a:r>
            <a:rPr lang="ru-RU" u="sng"/>
            <a:t>Возможности (видео, звонки)</a:t>
          </a:r>
          <a:endParaRPr lang="en-US"/>
        </a:p>
      </dgm:t>
    </dgm:pt>
    <dgm:pt modelId="{4E2AD3B1-3A0D-4373-BFCF-E8F36414B8AB}" type="parTrans" cxnId="{19459853-CF59-41F0-97ED-EAB77BA341BF}">
      <dgm:prSet/>
      <dgm:spPr/>
      <dgm:t>
        <a:bodyPr/>
        <a:lstStyle/>
        <a:p>
          <a:endParaRPr lang="en-US"/>
        </a:p>
      </dgm:t>
    </dgm:pt>
    <dgm:pt modelId="{CECA4711-DDBA-40FB-A3B7-399222943B40}" type="sibTrans" cxnId="{19459853-CF59-41F0-97ED-EAB77BA341BF}">
      <dgm:prSet/>
      <dgm:spPr/>
      <dgm:t>
        <a:bodyPr/>
        <a:lstStyle/>
        <a:p>
          <a:endParaRPr lang="en-US"/>
        </a:p>
      </dgm:t>
    </dgm:pt>
    <dgm:pt modelId="{C1F81299-C564-4ED6-8772-5E6E306621DB}">
      <dgm:prSet/>
      <dgm:spPr/>
      <dgm:t>
        <a:bodyPr/>
        <a:lstStyle/>
        <a:p>
          <a:r>
            <a:rPr lang="ru-RU" u="sng"/>
            <a:t>Дополнительные возможности </a:t>
          </a:r>
          <a:endParaRPr lang="en-US"/>
        </a:p>
      </dgm:t>
    </dgm:pt>
    <dgm:pt modelId="{DC364CAE-C102-48DE-98AE-FE1D193EA7C4}" type="parTrans" cxnId="{3A697329-953D-48AC-B3EE-D3AD81C3176F}">
      <dgm:prSet/>
      <dgm:spPr/>
      <dgm:t>
        <a:bodyPr/>
        <a:lstStyle/>
        <a:p>
          <a:endParaRPr lang="en-US"/>
        </a:p>
      </dgm:t>
    </dgm:pt>
    <dgm:pt modelId="{2ED1CDE6-B87D-4280-ADA9-8C4864FFA520}" type="sibTrans" cxnId="{3A697329-953D-48AC-B3EE-D3AD81C3176F}">
      <dgm:prSet/>
      <dgm:spPr/>
      <dgm:t>
        <a:bodyPr/>
        <a:lstStyle/>
        <a:p>
          <a:endParaRPr lang="en-US"/>
        </a:p>
      </dgm:t>
    </dgm:pt>
    <dgm:pt modelId="{A1049172-EDB9-4D1C-BBDB-90AFB9247B36}">
      <dgm:prSet/>
      <dgm:spPr/>
      <dgm:t>
        <a:bodyPr/>
        <a:lstStyle/>
        <a:p>
          <a:r>
            <a:rPr lang="ru-RU" u="sng"/>
            <a:t>Недостатки </a:t>
          </a:r>
          <a:endParaRPr lang="en-US"/>
        </a:p>
      </dgm:t>
    </dgm:pt>
    <dgm:pt modelId="{DCC6F635-D3B4-44DE-8B59-650DD729E73A}" type="parTrans" cxnId="{C07E22A9-8EA9-47E6-AE38-44E925F3A5D9}">
      <dgm:prSet/>
      <dgm:spPr/>
      <dgm:t>
        <a:bodyPr/>
        <a:lstStyle/>
        <a:p>
          <a:endParaRPr lang="en-US"/>
        </a:p>
      </dgm:t>
    </dgm:pt>
    <dgm:pt modelId="{5A5759DF-C4B2-4D27-889B-F39F3666500A}" type="sibTrans" cxnId="{C07E22A9-8EA9-47E6-AE38-44E925F3A5D9}">
      <dgm:prSet/>
      <dgm:spPr/>
      <dgm:t>
        <a:bodyPr/>
        <a:lstStyle/>
        <a:p>
          <a:endParaRPr lang="en-US"/>
        </a:p>
      </dgm:t>
    </dgm:pt>
    <dgm:pt modelId="{DA19C606-B02B-4AA8-B178-839FA7188FDB}">
      <dgm:prSet/>
      <dgm:spPr/>
      <dgm:t>
        <a:bodyPr/>
        <a:lstStyle/>
        <a:p>
          <a:r>
            <a:rPr lang="ru-RU" u="sng"/>
            <a:t>Возможность использования в РГПУ</a:t>
          </a:r>
          <a:endParaRPr lang="en-US"/>
        </a:p>
      </dgm:t>
    </dgm:pt>
    <dgm:pt modelId="{F14312C0-83E2-4A99-9747-69837AC37EF6}" type="parTrans" cxnId="{03FFF268-57B3-43A6-A9D9-74C9294243DE}">
      <dgm:prSet/>
      <dgm:spPr/>
      <dgm:t>
        <a:bodyPr/>
        <a:lstStyle/>
        <a:p>
          <a:endParaRPr lang="en-US"/>
        </a:p>
      </dgm:t>
    </dgm:pt>
    <dgm:pt modelId="{0C2F2C43-4CAE-4EB8-B622-6721EC20D4A5}" type="sibTrans" cxnId="{03FFF268-57B3-43A6-A9D9-74C9294243DE}">
      <dgm:prSet/>
      <dgm:spPr/>
      <dgm:t>
        <a:bodyPr/>
        <a:lstStyle/>
        <a:p>
          <a:endParaRPr lang="en-US"/>
        </a:p>
      </dgm:t>
    </dgm:pt>
    <dgm:pt modelId="{B7355B35-D39C-490D-A682-5B6FFF109230}" type="pres">
      <dgm:prSet presAssocID="{29F8F9AA-0286-4928-9357-7A3D41A242D8}" presName="diagram" presStyleCnt="0">
        <dgm:presLayoutVars>
          <dgm:dir/>
          <dgm:resizeHandles val="exact"/>
        </dgm:presLayoutVars>
      </dgm:prSet>
      <dgm:spPr/>
    </dgm:pt>
    <dgm:pt modelId="{311D5D31-48FD-4EC6-A776-A802EDD54D34}" type="pres">
      <dgm:prSet presAssocID="{081D634F-2EBC-40C8-85CC-E33F12986BBB}" presName="node" presStyleLbl="node1" presStyleIdx="0" presStyleCnt="5">
        <dgm:presLayoutVars>
          <dgm:bulletEnabled val="1"/>
        </dgm:presLayoutVars>
      </dgm:prSet>
      <dgm:spPr/>
    </dgm:pt>
    <dgm:pt modelId="{45A6341E-D480-40C7-89ED-BCBE28EBAC58}" type="pres">
      <dgm:prSet presAssocID="{56951974-F81F-4246-A0B0-C1EB0B37C8F4}" presName="sibTrans" presStyleCnt="0"/>
      <dgm:spPr/>
    </dgm:pt>
    <dgm:pt modelId="{7F9D5400-3F96-4942-831A-24F5B507B4EF}" type="pres">
      <dgm:prSet presAssocID="{B9E51782-72C0-4542-BB3D-1152F44C1165}" presName="node" presStyleLbl="node1" presStyleIdx="1" presStyleCnt="5">
        <dgm:presLayoutVars>
          <dgm:bulletEnabled val="1"/>
        </dgm:presLayoutVars>
      </dgm:prSet>
      <dgm:spPr/>
    </dgm:pt>
    <dgm:pt modelId="{88253F65-E41C-498F-BBA6-D6D962970F0C}" type="pres">
      <dgm:prSet presAssocID="{CECA4711-DDBA-40FB-A3B7-399222943B40}" presName="sibTrans" presStyleCnt="0"/>
      <dgm:spPr/>
    </dgm:pt>
    <dgm:pt modelId="{F12B44C8-6420-487D-95DF-764BDAD19664}" type="pres">
      <dgm:prSet presAssocID="{C1F81299-C564-4ED6-8772-5E6E306621DB}" presName="node" presStyleLbl="node1" presStyleIdx="2" presStyleCnt="5">
        <dgm:presLayoutVars>
          <dgm:bulletEnabled val="1"/>
        </dgm:presLayoutVars>
      </dgm:prSet>
      <dgm:spPr/>
    </dgm:pt>
    <dgm:pt modelId="{E73719A0-C87F-42E8-99A2-39BFC28939EB}" type="pres">
      <dgm:prSet presAssocID="{2ED1CDE6-B87D-4280-ADA9-8C4864FFA520}" presName="sibTrans" presStyleCnt="0"/>
      <dgm:spPr/>
    </dgm:pt>
    <dgm:pt modelId="{0113B222-95B9-4AE3-A53C-91A9ECC50F13}" type="pres">
      <dgm:prSet presAssocID="{A1049172-EDB9-4D1C-BBDB-90AFB9247B36}" presName="node" presStyleLbl="node1" presStyleIdx="3" presStyleCnt="5">
        <dgm:presLayoutVars>
          <dgm:bulletEnabled val="1"/>
        </dgm:presLayoutVars>
      </dgm:prSet>
      <dgm:spPr/>
    </dgm:pt>
    <dgm:pt modelId="{E1E2D1F5-0749-48E4-BFD0-7229AF7F6723}" type="pres">
      <dgm:prSet presAssocID="{5A5759DF-C4B2-4D27-889B-F39F3666500A}" presName="sibTrans" presStyleCnt="0"/>
      <dgm:spPr/>
    </dgm:pt>
    <dgm:pt modelId="{DCAA7A4A-40E3-47D7-9DBA-E98E42CC08B9}" type="pres">
      <dgm:prSet presAssocID="{DA19C606-B02B-4AA8-B178-839FA7188FDB}" presName="node" presStyleLbl="node1" presStyleIdx="4" presStyleCnt="5">
        <dgm:presLayoutVars>
          <dgm:bulletEnabled val="1"/>
        </dgm:presLayoutVars>
      </dgm:prSet>
      <dgm:spPr/>
    </dgm:pt>
  </dgm:ptLst>
  <dgm:cxnLst>
    <dgm:cxn modelId="{33761E0A-1EDA-4EE8-9AB7-7808B57C76F8}" srcId="{29F8F9AA-0286-4928-9357-7A3D41A242D8}" destId="{081D634F-2EBC-40C8-85CC-E33F12986BBB}" srcOrd="0" destOrd="0" parTransId="{B07D5C71-3621-4914-88CF-9093152E819C}" sibTransId="{56951974-F81F-4246-A0B0-C1EB0B37C8F4}"/>
    <dgm:cxn modelId="{3A697329-953D-48AC-B3EE-D3AD81C3176F}" srcId="{29F8F9AA-0286-4928-9357-7A3D41A242D8}" destId="{C1F81299-C564-4ED6-8772-5E6E306621DB}" srcOrd="2" destOrd="0" parTransId="{DC364CAE-C102-48DE-98AE-FE1D193EA7C4}" sibTransId="{2ED1CDE6-B87D-4280-ADA9-8C4864FFA520}"/>
    <dgm:cxn modelId="{1C372139-9CAB-4F7D-B1BA-6131019F2B86}" type="presOf" srcId="{29F8F9AA-0286-4928-9357-7A3D41A242D8}" destId="{B7355B35-D39C-490D-A682-5B6FFF109230}" srcOrd="0" destOrd="0" presId="urn:microsoft.com/office/officeart/2005/8/layout/default"/>
    <dgm:cxn modelId="{B392A35C-AAAE-4BD0-8614-8AF1BF770B81}" type="presOf" srcId="{DA19C606-B02B-4AA8-B178-839FA7188FDB}" destId="{DCAA7A4A-40E3-47D7-9DBA-E98E42CC08B9}" srcOrd="0" destOrd="0" presId="urn:microsoft.com/office/officeart/2005/8/layout/default"/>
    <dgm:cxn modelId="{03FFF268-57B3-43A6-A9D9-74C9294243DE}" srcId="{29F8F9AA-0286-4928-9357-7A3D41A242D8}" destId="{DA19C606-B02B-4AA8-B178-839FA7188FDB}" srcOrd="4" destOrd="0" parTransId="{F14312C0-83E2-4A99-9747-69837AC37EF6}" sibTransId="{0C2F2C43-4CAE-4EB8-B622-6721EC20D4A5}"/>
    <dgm:cxn modelId="{19459853-CF59-41F0-97ED-EAB77BA341BF}" srcId="{29F8F9AA-0286-4928-9357-7A3D41A242D8}" destId="{B9E51782-72C0-4542-BB3D-1152F44C1165}" srcOrd="1" destOrd="0" parTransId="{4E2AD3B1-3A0D-4373-BFCF-E8F36414B8AB}" sibTransId="{CECA4711-DDBA-40FB-A3B7-399222943B40}"/>
    <dgm:cxn modelId="{CADB0F77-6A61-4902-B366-C835957B24AD}" type="presOf" srcId="{B9E51782-72C0-4542-BB3D-1152F44C1165}" destId="{7F9D5400-3F96-4942-831A-24F5B507B4EF}" srcOrd="0" destOrd="0" presId="urn:microsoft.com/office/officeart/2005/8/layout/default"/>
    <dgm:cxn modelId="{82C17C57-9F55-4EA9-A8BF-EC0F868DBCC7}" type="presOf" srcId="{C1F81299-C564-4ED6-8772-5E6E306621DB}" destId="{F12B44C8-6420-487D-95DF-764BDAD19664}" srcOrd="0" destOrd="0" presId="urn:microsoft.com/office/officeart/2005/8/layout/default"/>
    <dgm:cxn modelId="{E5FB0BA2-4876-42E2-BB8D-11DDC2BFD1AA}" type="presOf" srcId="{081D634F-2EBC-40C8-85CC-E33F12986BBB}" destId="{311D5D31-48FD-4EC6-A776-A802EDD54D34}" srcOrd="0" destOrd="0" presId="urn:microsoft.com/office/officeart/2005/8/layout/default"/>
    <dgm:cxn modelId="{C07E22A9-8EA9-47E6-AE38-44E925F3A5D9}" srcId="{29F8F9AA-0286-4928-9357-7A3D41A242D8}" destId="{A1049172-EDB9-4D1C-BBDB-90AFB9247B36}" srcOrd="3" destOrd="0" parTransId="{DCC6F635-D3B4-44DE-8B59-650DD729E73A}" sibTransId="{5A5759DF-C4B2-4D27-889B-F39F3666500A}"/>
    <dgm:cxn modelId="{8D9E94E7-B715-44D5-BF71-B94C0598A3F6}" type="presOf" srcId="{A1049172-EDB9-4D1C-BBDB-90AFB9247B36}" destId="{0113B222-95B9-4AE3-A53C-91A9ECC50F13}" srcOrd="0" destOrd="0" presId="urn:microsoft.com/office/officeart/2005/8/layout/default"/>
    <dgm:cxn modelId="{F1FC3257-FE00-4851-9E57-7BE105E042AC}" type="presParOf" srcId="{B7355B35-D39C-490D-A682-5B6FFF109230}" destId="{311D5D31-48FD-4EC6-A776-A802EDD54D34}" srcOrd="0" destOrd="0" presId="urn:microsoft.com/office/officeart/2005/8/layout/default"/>
    <dgm:cxn modelId="{336FB12A-F395-4C98-9FB2-C97C93268FA5}" type="presParOf" srcId="{B7355B35-D39C-490D-A682-5B6FFF109230}" destId="{45A6341E-D480-40C7-89ED-BCBE28EBAC58}" srcOrd="1" destOrd="0" presId="urn:microsoft.com/office/officeart/2005/8/layout/default"/>
    <dgm:cxn modelId="{3DE86514-8654-491C-9F11-48C60158E148}" type="presParOf" srcId="{B7355B35-D39C-490D-A682-5B6FFF109230}" destId="{7F9D5400-3F96-4942-831A-24F5B507B4EF}" srcOrd="2" destOrd="0" presId="urn:microsoft.com/office/officeart/2005/8/layout/default"/>
    <dgm:cxn modelId="{1B8B18F2-699E-49AD-983D-A5105C63EF4C}" type="presParOf" srcId="{B7355B35-D39C-490D-A682-5B6FFF109230}" destId="{88253F65-E41C-498F-BBA6-D6D962970F0C}" srcOrd="3" destOrd="0" presId="urn:microsoft.com/office/officeart/2005/8/layout/default"/>
    <dgm:cxn modelId="{C35944E0-1F4D-4701-9D1A-72D579C49FD9}" type="presParOf" srcId="{B7355B35-D39C-490D-A682-5B6FFF109230}" destId="{F12B44C8-6420-487D-95DF-764BDAD19664}" srcOrd="4" destOrd="0" presId="urn:microsoft.com/office/officeart/2005/8/layout/default"/>
    <dgm:cxn modelId="{410085E8-D493-4BEB-A422-018DAAEB8B43}" type="presParOf" srcId="{B7355B35-D39C-490D-A682-5B6FFF109230}" destId="{E73719A0-C87F-42E8-99A2-39BFC28939EB}" srcOrd="5" destOrd="0" presId="urn:microsoft.com/office/officeart/2005/8/layout/default"/>
    <dgm:cxn modelId="{6AC08481-09BC-4248-B0C9-9EB268671B62}" type="presParOf" srcId="{B7355B35-D39C-490D-A682-5B6FFF109230}" destId="{0113B222-95B9-4AE3-A53C-91A9ECC50F13}" srcOrd="6" destOrd="0" presId="urn:microsoft.com/office/officeart/2005/8/layout/default"/>
    <dgm:cxn modelId="{8F96E4D0-B0C6-47FF-8BDC-FAADE3AA75E0}" type="presParOf" srcId="{B7355B35-D39C-490D-A682-5B6FFF109230}" destId="{E1E2D1F5-0749-48E4-BFD0-7229AF7F6723}" srcOrd="7" destOrd="0" presId="urn:microsoft.com/office/officeart/2005/8/layout/default"/>
    <dgm:cxn modelId="{9E099510-8517-4449-A2FE-096F50B42A59}" type="presParOf" srcId="{B7355B35-D39C-490D-A682-5B6FFF109230}" destId="{DCAA7A4A-40E3-47D7-9DBA-E98E42CC08B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756BE-A58E-4C1D-9F2D-192822CAA348}" type="doc">
      <dgm:prSet loTypeId="urn:microsoft.com/office/officeart/2005/8/layout/hierarchy1" loCatId="hierarchy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28A07BF-B05F-41D8-B302-2F988D35B10D}">
      <dgm:prSet/>
      <dgm:spPr/>
      <dgm:t>
        <a:bodyPr/>
        <a:lstStyle/>
        <a:p>
          <a:r>
            <a:rPr lang="ru-RU" dirty="0"/>
            <a:t>Отсутствие полноценной технической поддержки</a:t>
          </a:r>
          <a:endParaRPr lang="en-US" dirty="0"/>
        </a:p>
      </dgm:t>
    </dgm:pt>
    <dgm:pt modelId="{C49ABD88-C035-4464-9C5D-0A7582198D38}" type="parTrans" cxnId="{05812863-8589-4C68-81B1-CF37585C0109}">
      <dgm:prSet/>
      <dgm:spPr/>
      <dgm:t>
        <a:bodyPr/>
        <a:lstStyle/>
        <a:p>
          <a:endParaRPr lang="en-US"/>
        </a:p>
      </dgm:t>
    </dgm:pt>
    <dgm:pt modelId="{DD7ADB07-7076-44B5-BB25-08868B54DA8C}" type="sibTrans" cxnId="{05812863-8589-4C68-81B1-CF37585C0109}">
      <dgm:prSet/>
      <dgm:spPr/>
      <dgm:t>
        <a:bodyPr/>
        <a:lstStyle/>
        <a:p>
          <a:endParaRPr lang="en-US"/>
        </a:p>
      </dgm:t>
    </dgm:pt>
    <dgm:pt modelId="{522CFCE1-3238-46D6-B821-3F172C0BFE74}">
      <dgm:prSet/>
      <dgm:spPr/>
      <dgm:t>
        <a:bodyPr/>
        <a:lstStyle/>
        <a:p>
          <a:r>
            <a:rPr lang="ru-RU" dirty="0"/>
            <a:t>невозможно отправить факс</a:t>
          </a:r>
          <a:endParaRPr lang="en-US" dirty="0"/>
        </a:p>
      </dgm:t>
    </dgm:pt>
    <dgm:pt modelId="{5F698CB5-DF18-4E03-B30D-2C5DC06B779D}" type="parTrans" cxnId="{A5AAD801-C18B-41E3-85CA-EADDFD3D2959}">
      <dgm:prSet/>
      <dgm:spPr/>
      <dgm:t>
        <a:bodyPr/>
        <a:lstStyle/>
        <a:p>
          <a:endParaRPr lang="en-US"/>
        </a:p>
      </dgm:t>
    </dgm:pt>
    <dgm:pt modelId="{7AA0FB1F-8DF7-4966-9961-8EBED3DAEDBF}" type="sibTrans" cxnId="{A5AAD801-C18B-41E3-85CA-EADDFD3D2959}">
      <dgm:prSet/>
      <dgm:spPr/>
      <dgm:t>
        <a:bodyPr/>
        <a:lstStyle/>
        <a:p>
          <a:endParaRPr lang="en-US"/>
        </a:p>
      </dgm:t>
    </dgm:pt>
    <dgm:pt modelId="{3CA26840-11A3-487C-B83E-1924C58A1BD4}">
      <dgm:prSet/>
      <dgm:spPr/>
      <dgm:t>
        <a:bodyPr/>
        <a:lstStyle/>
        <a:p>
          <a:r>
            <a:rPr lang="ru-RU" dirty="0"/>
            <a:t>проблемы с качеством связи на дальние </a:t>
          </a:r>
          <a:r>
            <a:rPr lang="ru-RU" dirty="0">
              <a:latin typeface="Century Gothic" panose="02020404030301010803"/>
            </a:rPr>
            <a:t>расстояния</a:t>
          </a:r>
          <a:r>
            <a:rPr lang="ru-RU" dirty="0"/>
            <a:t> </a:t>
          </a:r>
          <a:endParaRPr lang="en-US" dirty="0"/>
        </a:p>
      </dgm:t>
    </dgm:pt>
    <dgm:pt modelId="{79A1020B-787A-462E-9A07-FA630E36BDDE}" type="parTrans" cxnId="{06405E15-3137-4BD5-A9F8-6DB28B324603}">
      <dgm:prSet/>
      <dgm:spPr/>
      <dgm:t>
        <a:bodyPr/>
        <a:lstStyle/>
        <a:p>
          <a:endParaRPr lang="en-US"/>
        </a:p>
      </dgm:t>
    </dgm:pt>
    <dgm:pt modelId="{44F4315E-D0D3-4C4D-906B-6C64CA0A62B2}" type="sibTrans" cxnId="{06405E15-3137-4BD5-A9F8-6DB28B324603}">
      <dgm:prSet/>
      <dgm:spPr/>
      <dgm:t>
        <a:bodyPr/>
        <a:lstStyle/>
        <a:p>
          <a:endParaRPr lang="en-US"/>
        </a:p>
      </dgm:t>
    </dgm:pt>
    <dgm:pt modelId="{2934C9BB-E309-4F3D-856A-D17767289E80}" type="pres">
      <dgm:prSet presAssocID="{F29756BE-A58E-4C1D-9F2D-192822CAA3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8084FF-04FF-4822-AA07-020A40DE0D09}" type="pres">
      <dgm:prSet presAssocID="{528A07BF-B05F-41D8-B302-2F988D35B10D}" presName="hierRoot1" presStyleCnt="0"/>
      <dgm:spPr/>
    </dgm:pt>
    <dgm:pt modelId="{A641842E-464E-4FFA-9B8C-CA9572D4B6B0}" type="pres">
      <dgm:prSet presAssocID="{528A07BF-B05F-41D8-B302-2F988D35B10D}" presName="composite" presStyleCnt="0"/>
      <dgm:spPr/>
    </dgm:pt>
    <dgm:pt modelId="{AC7833C7-11C3-4A51-A270-B76717191501}" type="pres">
      <dgm:prSet presAssocID="{528A07BF-B05F-41D8-B302-2F988D35B10D}" presName="background" presStyleLbl="node0" presStyleIdx="0" presStyleCnt="3"/>
      <dgm:spPr/>
    </dgm:pt>
    <dgm:pt modelId="{C3FA847F-6C02-4BF6-BCBF-9FD12C5293F0}" type="pres">
      <dgm:prSet presAssocID="{528A07BF-B05F-41D8-B302-2F988D35B10D}" presName="text" presStyleLbl="fgAcc0" presStyleIdx="0" presStyleCnt="3">
        <dgm:presLayoutVars>
          <dgm:chPref val="3"/>
        </dgm:presLayoutVars>
      </dgm:prSet>
      <dgm:spPr/>
    </dgm:pt>
    <dgm:pt modelId="{754DA579-592F-4F1D-A46B-949EB0B7D011}" type="pres">
      <dgm:prSet presAssocID="{528A07BF-B05F-41D8-B302-2F988D35B10D}" presName="hierChild2" presStyleCnt="0"/>
      <dgm:spPr/>
    </dgm:pt>
    <dgm:pt modelId="{C70A38A3-BC55-4C5F-9D16-15ADED55E5CA}" type="pres">
      <dgm:prSet presAssocID="{522CFCE1-3238-46D6-B821-3F172C0BFE74}" presName="hierRoot1" presStyleCnt="0"/>
      <dgm:spPr/>
    </dgm:pt>
    <dgm:pt modelId="{AE5B744B-55A3-42C3-A0B9-E74F5619CD70}" type="pres">
      <dgm:prSet presAssocID="{522CFCE1-3238-46D6-B821-3F172C0BFE74}" presName="composite" presStyleCnt="0"/>
      <dgm:spPr/>
    </dgm:pt>
    <dgm:pt modelId="{A52B03F1-A8EB-4E10-B5CA-8569226F553C}" type="pres">
      <dgm:prSet presAssocID="{522CFCE1-3238-46D6-B821-3F172C0BFE74}" presName="background" presStyleLbl="node0" presStyleIdx="1" presStyleCnt="3"/>
      <dgm:spPr/>
    </dgm:pt>
    <dgm:pt modelId="{42018647-A4E9-4673-943F-004A8E5BAA4C}" type="pres">
      <dgm:prSet presAssocID="{522CFCE1-3238-46D6-B821-3F172C0BFE74}" presName="text" presStyleLbl="fgAcc0" presStyleIdx="1" presStyleCnt="3">
        <dgm:presLayoutVars>
          <dgm:chPref val="3"/>
        </dgm:presLayoutVars>
      </dgm:prSet>
      <dgm:spPr/>
    </dgm:pt>
    <dgm:pt modelId="{7831F32A-6772-4C6B-8B1C-67708576338C}" type="pres">
      <dgm:prSet presAssocID="{522CFCE1-3238-46D6-B821-3F172C0BFE74}" presName="hierChild2" presStyleCnt="0"/>
      <dgm:spPr/>
    </dgm:pt>
    <dgm:pt modelId="{4A9BA908-0ACA-436F-AE35-7CE0A50EEA92}" type="pres">
      <dgm:prSet presAssocID="{3CA26840-11A3-487C-B83E-1924C58A1BD4}" presName="hierRoot1" presStyleCnt="0"/>
      <dgm:spPr/>
    </dgm:pt>
    <dgm:pt modelId="{1FE1F5E2-A446-41E3-A5E1-E5B6FEEC0F2C}" type="pres">
      <dgm:prSet presAssocID="{3CA26840-11A3-487C-B83E-1924C58A1BD4}" presName="composite" presStyleCnt="0"/>
      <dgm:spPr/>
    </dgm:pt>
    <dgm:pt modelId="{4175F2F9-A159-417A-A8B5-C3E2E9A0459D}" type="pres">
      <dgm:prSet presAssocID="{3CA26840-11A3-487C-B83E-1924C58A1BD4}" presName="background" presStyleLbl="node0" presStyleIdx="2" presStyleCnt="3"/>
      <dgm:spPr/>
    </dgm:pt>
    <dgm:pt modelId="{7249ACBC-8A55-4EAC-B7E1-74AEC4D1506D}" type="pres">
      <dgm:prSet presAssocID="{3CA26840-11A3-487C-B83E-1924C58A1BD4}" presName="text" presStyleLbl="fgAcc0" presStyleIdx="2" presStyleCnt="3">
        <dgm:presLayoutVars>
          <dgm:chPref val="3"/>
        </dgm:presLayoutVars>
      </dgm:prSet>
      <dgm:spPr/>
    </dgm:pt>
    <dgm:pt modelId="{B09AE220-3418-45C7-ACEC-956C50FAF206}" type="pres">
      <dgm:prSet presAssocID="{3CA26840-11A3-487C-B83E-1924C58A1BD4}" presName="hierChild2" presStyleCnt="0"/>
      <dgm:spPr/>
    </dgm:pt>
  </dgm:ptLst>
  <dgm:cxnLst>
    <dgm:cxn modelId="{A5AAD801-C18B-41E3-85CA-EADDFD3D2959}" srcId="{F29756BE-A58E-4C1D-9F2D-192822CAA348}" destId="{522CFCE1-3238-46D6-B821-3F172C0BFE74}" srcOrd="1" destOrd="0" parTransId="{5F698CB5-DF18-4E03-B30D-2C5DC06B779D}" sibTransId="{7AA0FB1F-8DF7-4966-9961-8EBED3DAEDBF}"/>
    <dgm:cxn modelId="{06405E15-3137-4BD5-A9F8-6DB28B324603}" srcId="{F29756BE-A58E-4C1D-9F2D-192822CAA348}" destId="{3CA26840-11A3-487C-B83E-1924C58A1BD4}" srcOrd="2" destOrd="0" parTransId="{79A1020B-787A-462E-9A07-FA630E36BDDE}" sibTransId="{44F4315E-D0D3-4C4D-906B-6C64CA0A62B2}"/>
    <dgm:cxn modelId="{FF5E355E-09A3-468D-A1B7-996C109B0DB1}" type="presOf" srcId="{F29756BE-A58E-4C1D-9F2D-192822CAA348}" destId="{2934C9BB-E309-4F3D-856A-D17767289E80}" srcOrd="0" destOrd="0" presId="urn:microsoft.com/office/officeart/2005/8/layout/hierarchy1"/>
    <dgm:cxn modelId="{05812863-8589-4C68-81B1-CF37585C0109}" srcId="{F29756BE-A58E-4C1D-9F2D-192822CAA348}" destId="{528A07BF-B05F-41D8-B302-2F988D35B10D}" srcOrd="0" destOrd="0" parTransId="{C49ABD88-C035-4464-9C5D-0A7582198D38}" sibTransId="{DD7ADB07-7076-44B5-BB25-08868B54DA8C}"/>
    <dgm:cxn modelId="{E3B855BD-DE27-4BF1-BEFF-7218D381F46B}" type="presOf" srcId="{3CA26840-11A3-487C-B83E-1924C58A1BD4}" destId="{7249ACBC-8A55-4EAC-B7E1-74AEC4D1506D}" srcOrd="0" destOrd="0" presId="urn:microsoft.com/office/officeart/2005/8/layout/hierarchy1"/>
    <dgm:cxn modelId="{A736B7D2-7FEB-4430-8AC9-76EBD652959B}" type="presOf" srcId="{528A07BF-B05F-41D8-B302-2F988D35B10D}" destId="{C3FA847F-6C02-4BF6-BCBF-9FD12C5293F0}" srcOrd="0" destOrd="0" presId="urn:microsoft.com/office/officeart/2005/8/layout/hierarchy1"/>
    <dgm:cxn modelId="{770488FF-635E-4265-808E-1C1F1A1689A1}" type="presOf" srcId="{522CFCE1-3238-46D6-B821-3F172C0BFE74}" destId="{42018647-A4E9-4673-943F-004A8E5BAA4C}" srcOrd="0" destOrd="0" presId="urn:microsoft.com/office/officeart/2005/8/layout/hierarchy1"/>
    <dgm:cxn modelId="{6D6C684E-A223-4ECB-9A17-8EE69679E8C8}" type="presParOf" srcId="{2934C9BB-E309-4F3D-856A-D17767289E80}" destId="{D98084FF-04FF-4822-AA07-020A40DE0D09}" srcOrd="0" destOrd="0" presId="urn:microsoft.com/office/officeart/2005/8/layout/hierarchy1"/>
    <dgm:cxn modelId="{F996A238-957B-4F67-84DD-FCE8E072F246}" type="presParOf" srcId="{D98084FF-04FF-4822-AA07-020A40DE0D09}" destId="{A641842E-464E-4FFA-9B8C-CA9572D4B6B0}" srcOrd="0" destOrd="0" presId="urn:microsoft.com/office/officeart/2005/8/layout/hierarchy1"/>
    <dgm:cxn modelId="{129814F4-AD78-4CB8-9863-E2E090482A9E}" type="presParOf" srcId="{A641842E-464E-4FFA-9B8C-CA9572D4B6B0}" destId="{AC7833C7-11C3-4A51-A270-B76717191501}" srcOrd="0" destOrd="0" presId="urn:microsoft.com/office/officeart/2005/8/layout/hierarchy1"/>
    <dgm:cxn modelId="{0A076C72-A27D-418D-A6EA-BB3F1DCBA85F}" type="presParOf" srcId="{A641842E-464E-4FFA-9B8C-CA9572D4B6B0}" destId="{C3FA847F-6C02-4BF6-BCBF-9FD12C5293F0}" srcOrd="1" destOrd="0" presId="urn:microsoft.com/office/officeart/2005/8/layout/hierarchy1"/>
    <dgm:cxn modelId="{4BB38938-7975-4F4A-969B-EE1DE717F003}" type="presParOf" srcId="{D98084FF-04FF-4822-AA07-020A40DE0D09}" destId="{754DA579-592F-4F1D-A46B-949EB0B7D011}" srcOrd="1" destOrd="0" presId="urn:microsoft.com/office/officeart/2005/8/layout/hierarchy1"/>
    <dgm:cxn modelId="{19A70257-4D08-49ED-A255-54BB669E2D91}" type="presParOf" srcId="{2934C9BB-E309-4F3D-856A-D17767289E80}" destId="{C70A38A3-BC55-4C5F-9D16-15ADED55E5CA}" srcOrd="1" destOrd="0" presId="urn:microsoft.com/office/officeart/2005/8/layout/hierarchy1"/>
    <dgm:cxn modelId="{FA5A299F-78AC-4421-9870-139214B501E2}" type="presParOf" srcId="{C70A38A3-BC55-4C5F-9D16-15ADED55E5CA}" destId="{AE5B744B-55A3-42C3-A0B9-E74F5619CD70}" srcOrd="0" destOrd="0" presId="urn:microsoft.com/office/officeart/2005/8/layout/hierarchy1"/>
    <dgm:cxn modelId="{331F4805-7FC5-426B-BBAE-F36DA597AC57}" type="presParOf" srcId="{AE5B744B-55A3-42C3-A0B9-E74F5619CD70}" destId="{A52B03F1-A8EB-4E10-B5CA-8569226F553C}" srcOrd="0" destOrd="0" presId="urn:microsoft.com/office/officeart/2005/8/layout/hierarchy1"/>
    <dgm:cxn modelId="{912FB2B0-E498-4210-B14D-9D0310AD78BD}" type="presParOf" srcId="{AE5B744B-55A3-42C3-A0B9-E74F5619CD70}" destId="{42018647-A4E9-4673-943F-004A8E5BAA4C}" srcOrd="1" destOrd="0" presId="urn:microsoft.com/office/officeart/2005/8/layout/hierarchy1"/>
    <dgm:cxn modelId="{276C0F4F-ADEE-463D-9D93-5CA7D1A7A2E7}" type="presParOf" srcId="{C70A38A3-BC55-4C5F-9D16-15ADED55E5CA}" destId="{7831F32A-6772-4C6B-8B1C-67708576338C}" srcOrd="1" destOrd="0" presId="urn:microsoft.com/office/officeart/2005/8/layout/hierarchy1"/>
    <dgm:cxn modelId="{AF1A3496-9A3F-4B41-906B-DFD76E3B133A}" type="presParOf" srcId="{2934C9BB-E309-4F3D-856A-D17767289E80}" destId="{4A9BA908-0ACA-436F-AE35-7CE0A50EEA92}" srcOrd="2" destOrd="0" presId="urn:microsoft.com/office/officeart/2005/8/layout/hierarchy1"/>
    <dgm:cxn modelId="{D621BF3B-9E4C-4DCF-B3F1-0D1AC9D949F4}" type="presParOf" srcId="{4A9BA908-0ACA-436F-AE35-7CE0A50EEA92}" destId="{1FE1F5E2-A446-41E3-A5E1-E5B6FEEC0F2C}" srcOrd="0" destOrd="0" presId="urn:microsoft.com/office/officeart/2005/8/layout/hierarchy1"/>
    <dgm:cxn modelId="{536997C6-1F50-481B-B34C-8ACDDDB5DD12}" type="presParOf" srcId="{1FE1F5E2-A446-41E3-A5E1-E5B6FEEC0F2C}" destId="{4175F2F9-A159-417A-A8B5-C3E2E9A0459D}" srcOrd="0" destOrd="0" presId="urn:microsoft.com/office/officeart/2005/8/layout/hierarchy1"/>
    <dgm:cxn modelId="{DCCD8E8C-1A9C-4B52-843E-75B1244340BB}" type="presParOf" srcId="{1FE1F5E2-A446-41E3-A5E1-E5B6FEEC0F2C}" destId="{7249ACBC-8A55-4EAC-B7E1-74AEC4D1506D}" srcOrd="1" destOrd="0" presId="urn:microsoft.com/office/officeart/2005/8/layout/hierarchy1"/>
    <dgm:cxn modelId="{957E7386-3063-43CE-877B-918D99B3491C}" type="presParOf" srcId="{4A9BA908-0ACA-436F-AE35-7CE0A50EEA92}" destId="{B09AE220-3418-45C7-ACEC-956C50FAF20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23540E-B4D6-4DBD-BCC0-ECF46F4C46A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76D3724-EC5B-4448-854D-A1F53DF631DD}">
      <dgm:prSet/>
      <dgm:spPr/>
      <dgm:t>
        <a:bodyPr/>
        <a:lstStyle/>
        <a:p>
          <a:r>
            <a:rPr lang="ru-RU"/>
            <a:t>Что такое веб-семинар?</a:t>
          </a:r>
          <a:endParaRPr lang="en-US"/>
        </a:p>
      </dgm:t>
    </dgm:pt>
    <dgm:pt modelId="{3ACA7EC3-2445-43B7-9BFE-5006F8C8D2B5}" type="parTrans" cxnId="{78847903-859D-418D-BE13-D606336CD763}">
      <dgm:prSet/>
      <dgm:spPr/>
      <dgm:t>
        <a:bodyPr/>
        <a:lstStyle/>
        <a:p>
          <a:endParaRPr lang="en-US"/>
        </a:p>
      </dgm:t>
    </dgm:pt>
    <dgm:pt modelId="{026A2C80-2D6F-4B2D-A655-0CF1FBEAB390}" type="sibTrans" cxnId="{78847903-859D-418D-BE13-D606336CD763}">
      <dgm:prSet/>
      <dgm:spPr/>
      <dgm:t>
        <a:bodyPr/>
        <a:lstStyle/>
        <a:p>
          <a:endParaRPr lang="en-US"/>
        </a:p>
      </dgm:t>
    </dgm:pt>
    <dgm:pt modelId="{E30E26BA-797A-489D-8655-EDCD7BD319B6}">
      <dgm:prSet/>
      <dgm:spPr/>
      <dgm:t>
        <a:bodyPr/>
        <a:lstStyle/>
        <a:p>
          <a:r>
            <a:rPr lang="ru-RU"/>
            <a:t>Видеовебинары Zoom позволяют с легкостью проводить крупные интерактивные мероприятия с трансляцией видео, звука и экранов. В таком вебинаре может принимать участие до 100 участников с видеоизображением и 10 000 зрителей</a:t>
          </a:r>
          <a:endParaRPr lang="en-US"/>
        </a:p>
      </dgm:t>
    </dgm:pt>
    <dgm:pt modelId="{87571568-9078-48CB-AF40-7F411E5244DA}" type="parTrans" cxnId="{CC8FCF8B-4DBD-4928-ABE5-D6797002F94A}">
      <dgm:prSet/>
      <dgm:spPr/>
      <dgm:t>
        <a:bodyPr/>
        <a:lstStyle/>
        <a:p>
          <a:endParaRPr lang="en-US"/>
        </a:p>
      </dgm:t>
    </dgm:pt>
    <dgm:pt modelId="{5691FF43-93D2-4A1C-9C29-C79008C0DC57}" type="sibTrans" cxnId="{CC8FCF8B-4DBD-4928-ABE5-D6797002F94A}">
      <dgm:prSet/>
      <dgm:spPr/>
      <dgm:t>
        <a:bodyPr/>
        <a:lstStyle/>
        <a:p>
          <a:endParaRPr lang="en-US"/>
        </a:p>
      </dgm:t>
    </dgm:pt>
    <dgm:pt modelId="{55E87800-32DD-424C-8427-C9588E921E56}">
      <dgm:prSet/>
      <dgm:spPr/>
      <dgm:t>
        <a:bodyPr/>
        <a:lstStyle/>
        <a:p>
          <a:r>
            <a:rPr lang="ru-RU"/>
            <a:t>Функции веб-семинара настраиваются для управления большими аудиториями с использованием фирменной символики, регистрации, элементов управления организатора, опросов, вопросов и ответов, голосования поднятием рук, чата, записей и отчетов</a:t>
          </a:r>
          <a:endParaRPr lang="en-US"/>
        </a:p>
      </dgm:t>
    </dgm:pt>
    <dgm:pt modelId="{C5EEDCF2-DCB4-448F-945B-0703FC35FD68}" type="parTrans" cxnId="{C3D78B57-46A3-41C6-B7AD-642969ADD26E}">
      <dgm:prSet/>
      <dgm:spPr/>
      <dgm:t>
        <a:bodyPr/>
        <a:lstStyle/>
        <a:p>
          <a:endParaRPr lang="en-US"/>
        </a:p>
      </dgm:t>
    </dgm:pt>
    <dgm:pt modelId="{CF6EE7B6-96AB-459F-A9F3-D6B9AD5F7A48}" type="sibTrans" cxnId="{C3D78B57-46A3-41C6-B7AD-642969ADD26E}">
      <dgm:prSet/>
      <dgm:spPr/>
      <dgm:t>
        <a:bodyPr/>
        <a:lstStyle/>
        <a:p>
          <a:endParaRPr lang="en-US"/>
        </a:p>
      </dgm:t>
    </dgm:pt>
    <dgm:pt modelId="{95799A24-9A0C-4A57-9122-24A8764B03FC}" type="pres">
      <dgm:prSet presAssocID="{3523540E-B4D6-4DBD-BCC0-ECF46F4C46AA}" presName="linear" presStyleCnt="0">
        <dgm:presLayoutVars>
          <dgm:animLvl val="lvl"/>
          <dgm:resizeHandles val="exact"/>
        </dgm:presLayoutVars>
      </dgm:prSet>
      <dgm:spPr/>
    </dgm:pt>
    <dgm:pt modelId="{C83D2BC6-9B17-43D6-A3BE-67A930D27363}" type="pres">
      <dgm:prSet presAssocID="{676D3724-EC5B-4448-854D-A1F53DF631D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1FE085B-440F-4BD4-8C96-893040F83D45}" type="pres">
      <dgm:prSet presAssocID="{026A2C80-2D6F-4B2D-A655-0CF1FBEAB390}" presName="spacer" presStyleCnt="0"/>
      <dgm:spPr/>
    </dgm:pt>
    <dgm:pt modelId="{80639B55-5242-4876-86FB-4173830B49C0}" type="pres">
      <dgm:prSet presAssocID="{E30E26BA-797A-489D-8655-EDCD7BD319B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E8D7E5A-2EBA-4215-A88B-3F22C00FCF81}" type="pres">
      <dgm:prSet presAssocID="{5691FF43-93D2-4A1C-9C29-C79008C0DC57}" presName="spacer" presStyleCnt="0"/>
      <dgm:spPr/>
    </dgm:pt>
    <dgm:pt modelId="{D53B15B1-D31F-4FCC-99D2-47A3682B2479}" type="pres">
      <dgm:prSet presAssocID="{55E87800-32DD-424C-8427-C9588E921E5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8847903-859D-418D-BE13-D606336CD763}" srcId="{3523540E-B4D6-4DBD-BCC0-ECF46F4C46AA}" destId="{676D3724-EC5B-4448-854D-A1F53DF631DD}" srcOrd="0" destOrd="0" parTransId="{3ACA7EC3-2445-43B7-9BFE-5006F8C8D2B5}" sibTransId="{026A2C80-2D6F-4B2D-A655-0CF1FBEAB390}"/>
    <dgm:cxn modelId="{2ADE0353-092B-4652-A006-982DB032D94D}" type="presOf" srcId="{676D3724-EC5B-4448-854D-A1F53DF631DD}" destId="{C83D2BC6-9B17-43D6-A3BE-67A930D27363}" srcOrd="0" destOrd="0" presId="urn:microsoft.com/office/officeart/2005/8/layout/vList2"/>
    <dgm:cxn modelId="{C3D78B57-46A3-41C6-B7AD-642969ADD26E}" srcId="{3523540E-B4D6-4DBD-BCC0-ECF46F4C46AA}" destId="{55E87800-32DD-424C-8427-C9588E921E56}" srcOrd="2" destOrd="0" parTransId="{C5EEDCF2-DCB4-448F-945B-0703FC35FD68}" sibTransId="{CF6EE7B6-96AB-459F-A9F3-D6B9AD5F7A48}"/>
    <dgm:cxn modelId="{D157C55A-2E0D-4FF1-9C94-4CDE926E87F4}" type="presOf" srcId="{E30E26BA-797A-489D-8655-EDCD7BD319B6}" destId="{80639B55-5242-4876-86FB-4173830B49C0}" srcOrd="0" destOrd="0" presId="urn:microsoft.com/office/officeart/2005/8/layout/vList2"/>
    <dgm:cxn modelId="{CC8FCF8B-4DBD-4928-ABE5-D6797002F94A}" srcId="{3523540E-B4D6-4DBD-BCC0-ECF46F4C46AA}" destId="{E30E26BA-797A-489D-8655-EDCD7BD319B6}" srcOrd="1" destOrd="0" parTransId="{87571568-9078-48CB-AF40-7F411E5244DA}" sibTransId="{5691FF43-93D2-4A1C-9C29-C79008C0DC57}"/>
    <dgm:cxn modelId="{D252E7BE-DACB-4018-AC54-5137C85A2AAC}" type="presOf" srcId="{3523540E-B4D6-4DBD-BCC0-ECF46F4C46AA}" destId="{95799A24-9A0C-4A57-9122-24A8764B03FC}" srcOrd="0" destOrd="0" presId="urn:microsoft.com/office/officeart/2005/8/layout/vList2"/>
    <dgm:cxn modelId="{44B3BDF2-6A84-4F30-9FE8-DB2C30B4F626}" type="presOf" srcId="{55E87800-32DD-424C-8427-C9588E921E56}" destId="{D53B15B1-D31F-4FCC-99D2-47A3682B2479}" srcOrd="0" destOrd="0" presId="urn:microsoft.com/office/officeart/2005/8/layout/vList2"/>
    <dgm:cxn modelId="{29A876EE-0846-42F2-A039-BC3486512C00}" type="presParOf" srcId="{95799A24-9A0C-4A57-9122-24A8764B03FC}" destId="{C83D2BC6-9B17-43D6-A3BE-67A930D27363}" srcOrd="0" destOrd="0" presId="urn:microsoft.com/office/officeart/2005/8/layout/vList2"/>
    <dgm:cxn modelId="{1DCF1901-50C9-4F57-911B-C5A21692581F}" type="presParOf" srcId="{95799A24-9A0C-4A57-9122-24A8764B03FC}" destId="{41FE085B-440F-4BD4-8C96-893040F83D45}" srcOrd="1" destOrd="0" presId="urn:microsoft.com/office/officeart/2005/8/layout/vList2"/>
    <dgm:cxn modelId="{7D7E6B51-C4A4-4EB7-94C2-A06FB5DC2EC5}" type="presParOf" srcId="{95799A24-9A0C-4A57-9122-24A8764B03FC}" destId="{80639B55-5242-4876-86FB-4173830B49C0}" srcOrd="2" destOrd="0" presId="urn:microsoft.com/office/officeart/2005/8/layout/vList2"/>
    <dgm:cxn modelId="{AD574911-86F6-492C-85EB-58E11C588E22}" type="presParOf" srcId="{95799A24-9A0C-4A57-9122-24A8764B03FC}" destId="{AE8D7E5A-2EBA-4215-A88B-3F22C00FCF81}" srcOrd="3" destOrd="0" presId="urn:microsoft.com/office/officeart/2005/8/layout/vList2"/>
    <dgm:cxn modelId="{4BBE94B9-C01B-44E0-981B-BD7F1CD9E74F}" type="presParOf" srcId="{95799A24-9A0C-4A57-9122-24A8764B03FC}" destId="{D53B15B1-D31F-4FCC-99D2-47A3682B24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9C8310-5D09-4A2E-9058-E9DFB71C32C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92C1139-49F6-4BD1-B43E-59AF591BF433}">
      <dgm:prSet/>
      <dgm:spPr/>
      <dgm:t>
        <a:bodyPr/>
        <a:lstStyle/>
        <a:p>
          <a:r>
            <a:rPr lang="ru-RU"/>
            <a:t>Веб-семинар можно добавить к любым платным планам, таким как профессиональный, для бизнеса или же учебный</a:t>
          </a:r>
          <a:endParaRPr lang="en-US"/>
        </a:p>
      </dgm:t>
    </dgm:pt>
    <dgm:pt modelId="{B9886F33-AF1E-4EB7-9A81-7CD984F4BB50}" type="parTrans" cxnId="{0DB39E36-5A3D-4E54-9D54-72EE32290837}">
      <dgm:prSet/>
      <dgm:spPr/>
      <dgm:t>
        <a:bodyPr/>
        <a:lstStyle/>
        <a:p>
          <a:endParaRPr lang="en-US"/>
        </a:p>
      </dgm:t>
    </dgm:pt>
    <dgm:pt modelId="{5FF9913F-8702-4611-9EB9-695C0C56DF80}" type="sibTrans" cxnId="{0DB39E36-5A3D-4E54-9D54-72EE32290837}">
      <dgm:prSet/>
      <dgm:spPr/>
      <dgm:t>
        <a:bodyPr/>
        <a:lstStyle/>
        <a:p>
          <a:endParaRPr lang="en-US"/>
        </a:p>
      </dgm:t>
    </dgm:pt>
    <dgm:pt modelId="{AA4DCD4D-6C72-4282-928E-5A5B8929347F}">
      <dgm:prSet/>
      <dgm:spPr/>
      <dgm:t>
        <a:bodyPr/>
        <a:lstStyle/>
        <a:p>
          <a:r>
            <a:rPr lang="ru-RU"/>
            <a:t>Необходимо перейти на дополнительный план веб-семинара или обратиться к торговому представителю</a:t>
          </a:r>
          <a:endParaRPr lang="en-US"/>
        </a:p>
      </dgm:t>
    </dgm:pt>
    <dgm:pt modelId="{DB5398AA-E964-4B69-86AA-D1475F7ED9ED}" type="parTrans" cxnId="{95071534-87AC-4EEA-8680-E0B0AEAB101D}">
      <dgm:prSet/>
      <dgm:spPr/>
      <dgm:t>
        <a:bodyPr/>
        <a:lstStyle/>
        <a:p>
          <a:endParaRPr lang="en-US"/>
        </a:p>
      </dgm:t>
    </dgm:pt>
    <dgm:pt modelId="{6DDEE35C-9726-4BDB-859A-A51D3DBB8922}" type="sibTrans" cxnId="{95071534-87AC-4EEA-8680-E0B0AEAB101D}">
      <dgm:prSet/>
      <dgm:spPr/>
      <dgm:t>
        <a:bodyPr/>
        <a:lstStyle/>
        <a:p>
          <a:endParaRPr lang="en-US"/>
        </a:p>
      </dgm:t>
    </dgm:pt>
    <dgm:pt modelId="{A418FA01-4DB4-4CF8-86E9-FCAF5BA088CA}" type="pres">
      <dgm:prSet presAssocID="{709C8310-5D09-4A2E-9058-E9DFB71C32C0}" presName="vert0" presStyleCnt="0">
        <dgm:presLayoutVars>
          <dgm:dir/>
          <dgm:animOne val="branch"/>
          <dgm:animLvl val="lvl"/>
        </dgm:presLayoutVars>
      </dgm:prSet>
      <dgm:spPr/>
    </dgm:pt>
    <dgm:pt modelId="{810A4CDB-7C2F-4F15-BF52-658F36DB6932}" type="pres">
      <dgm:prSet presAssocID="{492C1139-49F6-4BD1-B43E-59AF591BF433}" presName="thickLine" presStyleLbl="alignNode1" presStyleIdx="0" presStyleCnt="2"/>
      <dgm:spPr/>
    </dgm:pt>
    <dgm:pt modelId="{F0339169-8AFB-447C-9355-2E6CFE6A944A}" type="pres">
      <dgm:prSet presAssocID="{492C1139-49F6-4BD1-B43E-59AF591BF433}" presName="horz1" presStyleCnt="0"/>
      <dgm:spPr/>
    </dgm:pt>
    <dgm:pt modelId="{596997DF-6343-4D63-9114-D560F0A161C1}" type="pres">
      <dgm:prSet presAssocID="{492C1139-49F6-4BD1-B43E-59AF591BF433}" presName="tx1" presStyleLbl="revTx" presStyleIdx="0" presStyleCnt="2"/>
      <dgm:spPr/>
    </dgm:pt>
    <dgm:pt modelId="{95F27C31-5D72-442E-B536-6D958A4B4644}" type="pres">
      <dgm:prSet presAssocID="{492C1139-49F6-4BD1-B43E-59AF591BF433}" presName="vert1" presStyleCnt="0"/>
      <dgm:spPr/>
    </dgm:pt>
    <dgm:pt modelId="{2917ED6C-EB3A-4C6F-AFBE-709FD912B1BA}" type="pres">
      <dgm:prSet presAssocID="{AA4DCD4D-6C72-4282-928E-5A5B8929347F}" presName="thickLine" presStyleLbl="alignNode1" presStyleIdx="1" presStyleCnt="2"/>
      <dgm:spPr/>
    </dgm:pt>
    <dgm:pt modelId="{37947629-5180-4CDE-A8FB-4F494AC545D8}" type="pres">
      <dgm:prSet presAssocID="{AA4DCD4D-6C72-4282-928E-5A5B8929347F}" presName="horz1" presStyleCnt="0"/>
      <dgm:spPr/>
    </dgm:pt>
    <dgm:pt modelId="{56092E63-2CC3-4A67-83E6-EF425C03277A}" type="pres">
      <dgm:prSet presAssocID="{AA4DCD4D-6C72-4282-928E-5A5B8929347F}" presName="tx1" presStyleLbl="revTx" presStyleIdx="1" presStyleCnt="2"/>
      <dgm:spPr/>
    </dgm:pt>
    <dgm:pt modelId="{717758F5-182F-42F7-B356-35D88A245EB0}" type="pres">
      <dgm:prSet presAssocID="{AA4DCD4D-6C72-4282-928E-5A5B8929347F}" presName="vert1" presStyleCnt="0"/>
      <dgm:spPr/>
    </dgm:pt>
  </dgm:ptLst>
  <dgm:cxnLst>
    <dgm:cxn modelId="{43297008-6CC3-4297-9BB7-8BBD2119CE3C}" type="presOf" srcId="{492C1139-49F6-4BD1-B43E-59AF591BF433}" destId="{596997DF-6343-4D63-9114-D560F0A161C1}" srcOrd="0" destOrd="0" presId="urn:microsoft.com/office/officeart/2008/layout/LinedList"/>
    <dgm:cxn modelId="{E30BCD1A-B888-4FBD-8B7C-E0D97EF8BD64}" type="presOf" srcId="{709C8310-5D09-4A2E-9058-E9DFB71C32C0}" destId="{A418FA01-4DB4-4CF8-86E9-FCAF5BA088CA}" srcOrd="0" destOrd="0" presId="urn:microsoft.com/office/officeart/2008/layout/LinedList"/>
    <dgm:cxn modelId="{95071534-87AC-4EEA-8680-E0B0AEAB101D}" srcId="{709C8310-5D09-4A2E-9058-E9DFB71C32C0}" destId="{AA4DCD4D-6C72-4282-928E-5A5B8929347F}" srcOrd="1" destOrd="0" parTransId="{DB5398AA-E964-4B69-86AA-D1475F7ED9ED}" sibTransId="{6DDEE35C-9726-4BDB-859A-A51D3DBB8922}"/>
    <dgm:cxn modelId="{0DB39E36-5A3D-4E54-9D54-72EE32290837}" srcId="{709C8310-5D09-4A2E-9058-E9DFB71C32C0}" destId="{492C1139-49F6-4BD1-B43E-59AF591BF433}" srcOrd="0" destOrd="0" parTransId="{B9886F33-AF1E-4EB7-9A81-7CD984F4BB50}" sibTransId="{5FF9913F-8702-4611-9EB9-695C0C56DF80}"/>
    <dgm:cxn modelId="{B1EFC363-5D7B-4629-BB15-BAD388CB5E8A}" type="presOf" srcId="{AA4DCD4D-6C72-4282-928E-5A5B8929347F}" destId="{56092E63-2CC3-4A67-83E6-EF425C03277A}" srcOrd="0" destOrd="0" presId="urn:microsoft.com/office/officeart/2008/layout/LinedList"/>
    <dgm:cxn modelId="{25ECED79-6A3E-4324-B9A0-002991A02C26}" type="presParOf" srcId="{A418FA01-4DB4-4CF8-86E9-FCAF5BA088CA}" destId="{810A4CDB-7C2F-4F15-BF52-658F36DB6932}" srcOrd="0" destOrd="0" presId="urn:microsoft.com/office/officeart/2008/layout/LinedList"/>
    <dgm:cxn modelId="{BE7861AA-AEE7-4B52-AABA-E209DB34441B}" type="presParOf" srcId="{A418FA01-4DB4-4CF8-86E9-FCAF5BA088CA}" destId="{F0339169-8AFB-447C-9355-2E6CFE6A944A}" srcOrd="1" destOrd="0" presId="urn:microsoft.com/office/officeart/2008/layout/LinedList"/>
    <dgm:cxn modelId="{A1A44DC5-9D72-482B-B1E5-8A580EFD479A}" type="presParOf" srcId="{F0339169-8AFB-447C-9355-2E6CFE6A944A}" destId="{596997DF-6343-4D63-9114-D560F0A161C1}" srcOrd="0" destOrd="0" presId="urn:microsoft.com/office/officeart/2008/layout/LinedList"/>
    <dgm:cxn modelId="{7FD43634-9CEA-4E0A-97B5-E9EC3189DA8C}" type="presParOf" srcId="{F0339169-8AFB-447C-9355-2E6CFE6A944A}" destId="{95F27C31-5D72-442E-B536-6D958A4B4644}" srcOrd="1" destOrd="0" presId="urn:microsoft.com/office/officeart/2008/layout/LinedList"/>
    <dgm:cxn modelId="{E54B2078-40F5-453B-B0B2-3C5768A07B96}" type="presParOf" srcId="{A418FA01-4DB4-4CF8-86E9-FCAF5BA088CA}" destId="{2917ED6C-EB3A-4C6F-AFBE-709FD912B1BA}" srcOrd="2" destOrd="0" presId="urn:microsoft.com/office/officeart/2008/layout/LinedList"/>
    <dgm:cxn modelId="{6667B860-4B70-4230-AD7F-85EDFE0DD7C7}" type="presParOf" srcId="{A418FA01-4DB4-4CF8-86E9-FCAF5BA088CA}" destId="{37947629-5180-4CDE-A8FB-4F494AC545D8}" srcOrd="3" destOrd="0" presId="urn:microsoft.com/office/officeart/2008/layout/LinedList"/>
    <dgm:cxn modelId="{74DE07B5-2192-4589-A134-2ED97F1B8949}" type="presParOf" srcId="{37947629-5180-4CDE-A8FB-4F494AC545D8}" destId="{56092E63-2CC3-4A67-83E6-EF425C03277A}" srcOrd="0" destOrd="0" presId="urn:microsoft.com/office/officeart/2008/layout/LinedList"/>
    <dgm:cxn modelId="{DAA9D259-30DE-4431-BCB6-5CCDF216E61E}" type="presParOf" srcId="{37947629-5180-4CDE-A8FB-4F494AC545D8}" destId="{717758F5-182F-42F7-B356-35D88A245EB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D5D31-48FD-4EC6-A776-A802EDD54D34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u="sng" kern="1200"/>
            <a:t>Что такое Skype?</a:t>
          </a:r>
          <a:endParaRPr lang="en-US" sz="2600" kern="1200"/>
        </a:p>
      </dsp:txBody>
      <dsp:txXfrm>
        <a:off x="447913" y="1658"/>
        <a:ext cx="2863304" cy="1717982"/>
      </dsp:txXfrm>
    </dsp:sp>
    <dsp:sp modelId="{7F9D5400-3F96-4942-831A-24F5B507B4EF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u="sng" kern="1200"/>
            <a:t>Возможности (видео, звонки)</a:t>
          </a:r>
          <a:endParaRPr lang="en-US" sz="2600" kern="1200"/>
        </a:p>
      </dsp:txBody>
      <dsp:txXfrm>
        <a:off x="3597547" y="1658"/>
        <a:ext cx="2863304" cy="1717982"/>
      </dsp:txXfrm>
    </dsp:sp>
    <dsp:sp modelId="{F12B44C8-6420-487D-95DF-764BDAD19664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u="sng" kern="1200"/>
            <a:t>Дополнительные возможности </a:t>
          </a:r>
          <a:endParaRPr lang="en-US" sz="2600" kern="1200"/>
        </a:p>
      </dsp:txBody>
      <dsp:txXfrm>
        <a:off x="6747182" y="1658"/>
        <a:ext cx="2863304" cy="1717982"/>
      </dsp:txXfrm>
    </dsp:sp>
    <dsp:sp modelId="{0113B222-95B9-4AE3-A53C-91A9ECC50F13}">
      <dsp:nvSpPr>
        <dsp:cNvPr id="0" name=""/>
        <dsp:cNvSpPr/>
      </dsp:nvSpPr>
      <dsp:spPr>
        <a:xfrm>
          <a:off x="2022730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u="sng" kern="1200"/>
            <a:t>Недостатки </a:t>
          </a:r>
          <a:endParaRPr lang="en-US" sz="2600" kern="1200"/>
        </a:p>
      </dsp:txBody>
      <dsp:txXfrm>
        <a:off x="2022730" y="2005971"/>
        <a:ext cx="2863304" cy="1717982"/>
      </dsp:txXfrm>
    </dsp:sp>
    <dsp:sp modelId="{DCAA7A4A-40E3-47D7-9DBA-E98E42CC08B9}">
      <dsp:nvSpPr>
        <dsp:cNvPr id="0" name=""/>
        <dsp:cNvSpPr/>
      </dsp:nvSpPr>
      <dsp:spPr>
        <a:xfrm>
          <a:off x="5172365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u="sng" kern="1200"/>
            <a:t>Возможность использования в РГПУ</a:t>
          </a:r>
          <a:endParaRPr lang="en-US" sz="2600" kern="1200"/>
        </a:p>
      </dsp:txBody>
      <dsp:txXfrm>
        <a:off x="5172365" y="2005971"/>
        <a:ext cx="2863304" cy="1717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833C7-11C3-4A51-A270-B76717191501}">
      <dsp:nvSpPr>
        <dsp:cNvPr id="0" name=""/>
        <dsp:cNvSpPr/>
      </dsp:nvSpPr>
      <dsp:spPr>
        <a:xfrm>
          <a:off x="0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FA847F-6C02-4BF6-BCBF-9FD12C5293F0}">
      <dsp:nvSpPr>
        <dsp:cNvPr id="0" name=""/>
        <dsp:cNvSpPr/>
      </dsp:nvSpPr>
      <dsp:spPr>
        <a:xfrm>
          <a:off x="314325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Отсутствие полноценной технической поддержки</a:t>
          </a:r>
          <a:endParaRPr lang="en-US" sz="2500" kern="1200" dirty="0"/>
        </a:p>
      </dsp:txBody>
      <dsp:txXfrm>
        <a:off x="366939" y="1166540"/>
        <a:ext cx="2723696" cy="1691139"/>
      </dsp:txXfrm>
    </dsp:sp>
    <dsp:sp modelId="{A52B03F1-A8EB-4E10-B5CA-8569226F553C}">
      <dsp:nvSpPr>
        <dsp:cNvPr id="0" name=""/>
        <dsp:cNvSpPr/>
      </dsp:nvSpPr>
      <dsp:spPr>
        <a:xfrm>
          <a:off x="3457574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2018647-A4E9-4673-943F-004A8E5BAA4C}">
      <dsp:nvSpPr>
        <dsp:cNvPr id="0" name=""/>
        <dsp:cNvSpPr/>
      </dsp:nvSpPr>
      <dsp:spPr>
        <a:xfrm>
          <a:off x="3771900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невозможно отправить факс</a:t>
          </a:r>
          <a:endParaRPr lang="en-US" sz="2500" kern="1200" dirty="0"/>
        </a:p>
      </dsp:txBody>
      <dsp:txXfrm>
        <a:off x="3824514" y="1166540"/>
        <a:ext cx="2723696" cy="1691139"/>
      </dsp:txXfrm>
    </dsp:sp>
    <dsp:sp modelId="{4175F2F9-A159-417A-A8B5-C3E2E9A0459D}">
      <dsp:nvSpPr>
        <dsp:cNvPr id="0" name=""/>
        <dsp:cNvSpPr/>
      </dsp:nvSpPr>
      <dsp:spPr>
        <a:xfrm>
          <a:off x="6915149" y="81531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49ACBC-8A55-4EAC-B7E1-74AEC4D1506D}">
      <dsp:nvSpPr>
        <dsp:cNvPr id="0" name=""/>
        <dsp:cNvSpPr/>
      </dsp:nvSpPr>
      <dsp:spPr>
        <a:xfrm>
          <a:off x="7229475" y="111392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проблемы с качеством связи на дальние </a:t>
          </a:r>
          <a:r>
            <a:rPr lang="ru-RU" sz="2500" kern="1200" dirty="0">
              <a:latin typeface="Century Gothic" panose="02020404030301010803"/>
            </a:rPr>
            <a:t>расстояния</a:t>
          </a:r>
          <a:r>
            <a:rPr lang="ru-RU" sz="2500" kern="1200" dirty="0"/>
            <a:t> </a:t>
          </a:r>
          <a:endParaRPr lang="en-US" sz="2500" kern="1200" dirty="0"/>
        </a:p>
      </dsp:txBody>
      <dsp:txXfrm>
        <a:off x="7282089" y="1166540"/>
        <a:ext cx="2723696" cy="1691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D2BC6-9B17-43D6-A3BE-67A930D27363}">
      <dsp:nvSpPr>
        <dsp:cNvPr id="0" name=""/>
        <dsp:cNvSpPr/>
      </dsp:nvSpPr>
      <dsp:spPr>
        <a:xfrm>
          <a:off x="0" y="215987"/>
          <a:ext cx="5906181" cy="15650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Что такое веб-семинар?</a:t>
          </a:r>
          <a:endParaRPr lang="en-US" sz="1800" kern="1200"/>
        </a:p>
      </dsp:txBody>
      <dsp:txXfrm>
        <a:off x="76398" y="292385"/>
        <a:ext cx="5753385" cy="1412225"/>
      </dsp:txXfrm>
    </dsp:sp>
    <dsp:sp modelId="{80639B55-5242-4876-86FB-4173830B49C0}">
      <dsp:nvSpPr>
        <dsp:cNvPr id="0" name=""/>
        <dsp:cNvSpPr/>
      </dsp:nvSpPr>
      <dsp:spPr>
        <a:xfrm>
          <a:off x="0" y="1832848"/>
          <a:ext cx="5906181" cy="1565021"/>
        </a:xfrm>
        <a:prstGeom prst="roundRect">
          <a:avLst/>
        </a:prstGeom>
        <a:solidFill>
          <a:schemeClr val="accent2">
            <a:hueOff val="-747923"/>
            <a:satOff val="5211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Видеовебинары Zoom позволяют с легкостью проводить крупные интерактивные мероприятия с трансляцией видео, звука и экранов. В таком вебинаре может принимать участие до 100 участников с видеоизображением и 10 000 зрителей</a:t>
          </a:r>
          <a:endParaRPr lang="en-US" sz="1800" kern="1200"/>
        </a:p>
      </dsp:txBody>
      <dsp:txXfrm>
        <a:off x="76398" y="1909246"/>
        <a:ext cx="5753385" cy="1412225"/>
      </dsp:txXfrm>
    </dsp:sp>
    <dsp:sp modelId="{D53B15B1-D31F-4FCC-99D2-47A3682B2479}">
      <dsp:nvSpPr>
        <dsp:cNvPr id="0" name=""/>
        <dsp:cNvSpPr/>
      </dsp:nvSpPr>
      <dsp:spPr>
        <a:xfrm>
          <a:off x="0" y="3449709"/>
          <a:ext cx="5906181" cy="1565021"/>
        </a:xfrm>
        <a:prstGeom prst="roundRect">
          <a:avLst/>
        </a:prstGeom>
        <a:solidFill>
          <a:schemeClr val="accent2">
            <a:hueOff val="-1495846"/>
            <a:satOff val="10422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Функции веб-семинара настраиваются для управления большими аудиториями с использованием фирменной символики, регистрации, элементов управления организатора, опросов, вопросов и ответов, голосования поднятием рук, чата, записей и отчетов</a:t>
          </a:r>
          <a:endParaRPr lang="en-US" sz="1800" kern="1200"/>
        </a:p>
      </dsp:txBody>
      <dsp:txXfrm>
        <a:off x="76398" y="3526107"/>
        <a:ext cx="5753385" cy="14122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A4CDB-7C2F-4F15-BF52-658F36DB6932}">
      <dsp:nvSpPr>
        <dsp:cNvPr id="0" name=""/>
        <dsp:cNvSpPr/>
      </dsp:nvSpPr>
      <dsp:spPr>
        <a:xfrm>
          <a:off x="0" y="0"/>
          <a:ext cx="590618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997DF-6343-4D63-9114-D560F0A161C1}">
      <dsp:nvSpPr>
        <dsp:cNvPr id="0" name=""/>
        <dsp:cNvSpPr/>
      </dsp:nvSpPr>
      <dsp:spPr>
        <a:xfrm>
          <a:off x="0" y="0"/>
          <a:ext cx="5906181" cy="261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Веб-семинар можно добавить к любым платным планам, таким как профессиональный, для бизнеса или же учебный</a:t>
          </a:r>
          <a:endParaRPr lang="en-US" sz="3400" kern="1200"/>
        </a:p>
      </dsp:txBody>
      <dsp:txXfrm>
        <a:off x="0" y="0"/>
        <a:ext cx="5906181" cy="2615359"/>
      </dsp:txXfrm>
    </dsp:sp>
    <dsp:sp modelId="{2917ED6C-EB3A-4C6F-AFBE-709FD912B1BA}">
      <dsp:nvSpPr>
        <dsp:cNvPr id="0" name=""/>
        <dsp:cNvSpPr/>
      </dsp:nvSpPr>
      <dsp:spPr>
        <a:xfrm>
          <a:off x="0" y="2615359"/>
          <a:ext cx="5906181" cy="0"/>
        </a:xfrm>
        <a:prstGeom prst="line">
          <a:avLst/>
        </a:prstGeom>
        <a:solidFill>
          <a:schemeClr val="accent2">
            <a:hueOff val="-1495846"/>
            <a:satOff val="10422"/>
            <a:lumOff val="-785"/>
            <a:alphaOff val="0"/>
          </a:schemeClr>
        </a:solidFill>
        <a:ln w="12700" cap="flat" cmpd="sng" algn="ctr">
          <a:solidFill>
            <a:schemeClr val="accent2">
              <a:hueOff val="-1495846"/>
              <a:satOff val="10422"/>
              <a:lumOff val="-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92E63-2CC3-4A67-83E6-EF425C03277A}">
      <dsp:nvSpPr>
        <dsp:cNvPr id="0" name=""/>
        <dsp:cNvSpPr/>
      </dsp:nvSpPr>
      <dsp:spPr>
        <a:xfrm>
          <a:off x="0" y="2615359"/>
          <a:ext cx="5906181" cy="2615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Необходимо перейти на дополнительный план веб-семинара или обратиться к торговому представителю</a:t>
          </a:r>
          <a:endParaRPr lang="en-US" sz="3400" kern="1200"/>
        </a:p>
      </dsp:txBody>
      <dsp:txXfrm>
        <a:off x="0" y="2615359"/>
        <a:ext cx="5906181" cy="2615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3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1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6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7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69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7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7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53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2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4/16/2020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04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0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-7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meetings.apache.org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atsapp.com/features/" TargetMode="External"/><Relationship Id="rId2" Type="http://schemas.openxmlformats.org/officeDocument/2006/relationships/hyperlink" Target="https://ru.wikipedia.org/wiki/WhatsApp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duneo.ru/whatsapp-kak-obuchayushhaya-sreda-i-metodicheskij-priem-obucheniya-rki/" TargetMode="External"/><Relationship Id="rId4" Type="http://schemas.openxmlformats.org/officeDocument/2006/relationships/hyperlink" Target="https://life.ru/p/1247039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EF198E-E765-49E4-8CBC-00B28DE73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1" r="-2" b="1775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9790" y="0"/>
            <a:ext cx="466221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6D4D1-B988-457E-986C-12FB1339E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9790" y="0"/>
            <a:ext cx="4662210" cy="6858000"/>
          </a:xfrm>
          <a:prstGeom prst="rect">
            <a:avLst/>
          </a:prstGeom>
          <a:solidFill>
            <a:srgbClr val="A829E7">
              <a:alpha val="40000"/>
            </a:srgb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376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6314" y="1340361"/>
            <a:ext cx="3729162" cy="33417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/>
                </a:solidFill>
                <a:ea typeface="+mj-lt"/>
                <a:cs typeface="+mj-lt"/>
              </a:rPr>
              <a:t>Проект по теме "Дигитальные методы исследования культуры</a:t>
            </a:r>
            <a:br>
              <a:rPr lang="ru-RU" sz="2800" dirty="0">
                <a:ea typeface="+mj-lt"/>
                <a:cs typeface="+mj-lt"/>
              </a:rPr>
            </a:br>
            <a:r>
              <a:rPr lang="ru-RU" sz="2800" dirty="0">
                <a:solidFill>
                  <a:schemeClr val="tx1"/>
                </a:solidFill>
                <a:ea typeface="+mj-lt"/>
                <a:cs typeface="+mj-lt"/>
              </a:rPr>
              <a:t>Виртуальные возможности онлайн образования (исследование </a:t>
            </a:r>
            <a:r>
              <a:rPr lang="ru-RU" sz="2800" dirty="0" err="1">
                <a:solidFill>
                  <a:schemeClr val="tx1"/>
                </a:solidFill>
                <a:ea typeface="+mj-lt"/>
                <a:cs typeface="+mj-lt"/>
              </a:rPr>
              <a:t>Skype</a:t>
            </a:r>
            <a:r>
              <a:rPr lang="ru-RU" sz="2800" dirty="0">
                <a:solidFill>
                  <a:schemeClr val="tx1"/>
                </a:solidFill>
                <a:ea typeface="+mj-lt"/>
                <a:cs typeface="+mj-lt"/>
              </a:rPr>
              <a:t>)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64074" y="4731476"/>
            <a:ext cx="3793642" cy="97090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Проект подготовили студентки 1 курса группы ПО-КО-1 Института философии человека РГПУ им. Герцена Вересова Яна и Васильева Александра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BC46FDB7-1A87-4E4D-9CDB-7500C0253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31" y="512524"/>
            <a:ext cx="5123144" cy="51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938D8-711F-46B5-A82E-48FCC6DAD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25" y="1420706"/>
            <a:ext cx="3466540" cy="4016587"/>
          </a:xfrm>
        </p:spPr>
        <p:txBody>
          <a:bodyPr>
            <a:normAutofit/>
          </a:bodyPr>
          <a:lstStyle/>
          <a:p>
            <a:r>
              <a:rPr lang="ru-RU" sz="3300" b="1"/>
              <a:t>Использование в РГПУ</a:t>
            </a:r>
            <a:endParaRPr lang="ru-RU" sz="33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86269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907AD2-E0AF-4B77-886B-CADE5D055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723" y="1420706"/>
            <a:ext cx="5514758" cy="4016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К сожалению, скайп проблематично использовать в аудиториях, неоснащённый техникой, однако здесь на помощь может прийти телефон. Также затруднения могут возникнуть с Интернет-подключением, однако данная проблема решается с помощью функции «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Видеопочта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25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1BCAE-4870-4681-9E19-35C637C2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96783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600" cap="all" spc="-100" err="1"/>
              <a:t>Спасибо</a:t>
            </a:r>
            <a:r>
              <a:rPr lang="en-US" sz="6600" cap="all" spc="-100" dirty="0"/>
              <a:t> </a:t>
            </a:r>
            <a:r>
              <a:rPr lang="en-US" sz="6600" cap="all" spc="-100" err="1"/>
              <a:t>за</a:t>
            </a:r>
            <a:r>
              <a:rPr lang="en-US" sz="6600" cap="all" spc="-100" dirty="0"/>
              <a:t> </a:t>
            </a:r>
            <a:r>
              <a:rPr lang="en-US" sz="6600" cap="all" spc="-100" err="1"/>
              <a:t>вниМание</a:t>
            </a:r>
            <a:r>
              <a:rPr lang="en-US" sz="6600" cap="all" spc="-100" dirty="0"/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8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/>
              <a:t>Проект по теме </a:t>
            </a:r>
            <a:br>
              <a:rPr lang="ru-RU" sz="4800" dirty="0"/>
            </a:br>
            <a:r>
              <a:rPr lang="ru-RU" sz="4800" dirty="0"/>
              <a:t>«Виртуальные возможности онлайн образования»</a:t>
            </a:r>
            <a:br>
              <a:rPr lang="ru-RU" sz="4800" dirty="0"/>
            </a:br>
            <a:r>
              <a:rPr lang="ru-RU" sz="4800" dirty="0"/>
              <a:t>(</a:t>
            </a:r>
            <a:r>
              <a:rPr lang="en-US" sz="4800" dirty="0">
                <a:effectLst/>
              </a:rPr>
              <a:t>Apache </a:t>
            </a:r>
            <a:r>
              <a:rPr lang="en-US" sz="4800" dirty="0" err="1">
                <a:effectLst/>
              </a:rPr>
              <a:t>OpenMeetings</a:t>
            </a:r>
            <a:r>
              <a:rPr lang="ru-RU" sz="4800" dirty="0"/>
              <a:t>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Подготовили студенты 1-по-1 Бычкова Александра и Зайцев Александр </a:t>
            </a:r>
          </a:p>
        </p:txBody>
      </p:sp>
    </p:spTree>
    <p:extLst>
      <p:ext uri="{BB962C8B-B14F-4D97-AF65-F5344CB8AC3E}">
        <p14:creationId xmlns:p14="http://schemas.microsoft.com/office/powerpoint/2010/main" val="3153302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Платформа </a:t>
            </a:r>
            <a:br>
              <a:rPr lang="ru-RU" dirty="0"/>
            </a:br>
            <a:r>
              <a:rPr lang="en-US" dirty="0">
                <a:effectLst/>
              </a:rPr>
              <a:t>Apache </a:t>
            </a:r>
            <a:r>
              <a:rPr lang="en-US" dirty="0" err="1">
                <a:effectLst/>
              </a:rPr>
              <a:t>OpenMeetings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491273"/>
            <a:ext cx="10959008" cy="3097968"/>
          </a:xfrm>
        </p:spPr>
        <p:txBody>
          <a:bodyPr/>
          <a:lstStyle/>
          <a:p>
            <a:r>
              <a:rPr lang="ru-RU" dirty="0" err="1"/>
              <a:t>OpenMeetings</a:t>
            </a:r>
            <a:r>
              <a:rPr lang="ru-RU" dirty="0"/>
              <a:t> - это бесплатное программное обеспечение на основе браузера, которое позволяет мгновенно настроить конференцию в Интернете. Вы можете использовать свой микрофон или веб-камеру, делиться документами на белой доске, показывать свой экран или записывать встречи. Он доступен как размещенный сервис, или вы загружаете и устанавливаете пакет на свой сервер без ограничений в использовании или пользователях.</a:t>
            </a:r>
          </a:p>
        </p:txBody>
      </p:sp>
      <p:pic>
        <p:nvPicPr>
          <p:cNvPr id="1026" name="Picture 2" descr="Apache OpenMeet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4" y="5446532"/>
            <a:ext cx="5960167" cy="8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па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19" y="4355722"/>
            <a:ext cx="4776225" cy="10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Запись </a:t>
            </a:r>
            <a:br>
              <a:rPr lang="ru-RU" dirty="0"/>
            </a:br>
            <a:r>
              <a:rPr lang="ru-RU" dirty="0"/>
              <a:t>Проводник файлов </a:t>
            </a:r>
            <a:br>
              <a:rPr lang="ru-RU" dirty="0"/>
            </a:br>
            <a:r>
              <a:rPr lang="ru-RU" dirty="0"/>
              <a:t>Система </a:t>
            </a:r>
            <a:r>
              <a:rPr lang="ru-RU" dirty="0" err="1"/>
              <a:t>модерации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Чат </a:t>
            </a:r>
            <a:br>
              <a:rPr lang="ru-RU" dirty="0"/>
            </a:br>
            <a:r>
              <a:rPr lang="ru-RU" dirty="0"/>
              <a:t>Управление пользователями и комнатами </a:t>
            </a:r>
            <a:br>
              <a:rPr lang="ru-RU" dirty="0"/>
            </a:br>
            <a:r>
              <a:rPr lang="ru-RU" dirty="0"/>
              <a:t>Частные сообщения </a:t>
            </a:r>
            <a:br>
              <a:rPr lang="ru-RU" dirty="0"/>
            </a:br>
            <a:r>
              <a:rPr lang="ru-RU" dirty="0"/>
              <a:t>Интегрированный календарь </a:t>
            </a:r>
            <a:br>
              <a:rPr lang="ru-RU" dirty="0"/>
            </a:br>
            <a:r>
              <a:rPr lang="ru-RU" dirty="0"/>
              <a:t>Опросы и голосования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648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Аудио / Видео конференции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/>
              <a:t>OpenMeetings</a:t>
            </a:r>
            <a:r>
              <a:rPr lang="ru-RU" sz="2000" dirty="0"/>
              <a:t> позволяет проводить аудио / видео конференции.</a:t>
            </a:r>
          </a:p>
        </p:txBody>
      </p:sp>
      <p:pic>
        <p:nvPicPr>
          <p:cNvPr id="5122" name="Picture 2" descr="Конференц-з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6" y="2006284"/>
            <a:ext cx="9006913" cy="40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46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Календарь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12470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Вы можете создавать встречи с интегрированным календарем, конференц-залы и приглашения автоматически отправляются всем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47" y="2311487"/>
            <a:ext cx="8537960" cy="380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30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Проводник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134305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 каждой комнате есть свой </a:t>
            </a:r>
            <a:r>
              <a:rPr lang="ru-RU" sz="2000" dirty="0" err="1"/>
              <a:t>File-Explorer</a:t>
            </a:r>
            <a:r>
              <a:rPr lang="ru-RU" sz="2000" dirty="0"/>
              <a:t>. Каждый пользователь имеет свой собственный диск и, кроме того, есть общий диск для обмена файлами с другими участниками.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54" y="2254357"/>
            <a:ext cx="8769917" cy="386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404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>
                <a:effectLst/>
              </a:rPr>
              <a:t>Совместное использование экрана и запись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Вы можете сделать общий доступ к экрану, а также запись целых сессий, включая аудио / видео. Записи могут быть загружены как AVI / FLV или смотреть онлайн во встроенном проигрывателе.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49" y="3124604"/>
            <a:ext cx="6605977" cy="304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402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Личные сообщения и контакты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Из личного центра сообщений вы можете отправлять приглашения по электронной почте и прикреплять приглашения на собрания к каждому письму.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6" y="2777303"/>
            <a:ext cx="8448939" cy="355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16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2A5AD-2C0F-4624-833D-8FF29B1F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/>
              <a:t>План проекта </a:t>
            </a:r>
          </a:p>
        </p:txBody>
      </p:sp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208B8FF3-E2FD-466F-9B70-2BE69236A7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3974113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5325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Администрирование и настройка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143906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Вы можете настроить пользователей, комнаты, группы пользователей, настройки конфигурации или редактировать метки с помощью веб-интерфейса, встроенного в приложение.</a:t>
            </a:r>
          </a:p>
        </p:txBody>
      </p:sp>
      <p:pic>
        <p:nvPicPr>
          <p:cNvPr id="7170" name="Picture 2" descr="администр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68" y="2360645"/>
            <a:ext cx="7709087" cy="338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6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Недостатки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выглядит устаревшим и не имеет современного дизайна</a:t>
            </a:r>
          </a:p>
          <a:p>
            <a:r>
              <a:rPr lang="ru-RU" dirty="0"/>
              <a:t>Требуется </a:t>
            </a:r>
            <a:r>
              <a:rPr lang="en-US" dirty="0"/>
              <a:t>Java 11</a:t>
            </a:r>
            <a:r>
              <a:rPr lang="ru-RU" dirty="0"/>
              <a:t>(?)</a:t>
            </a:r>
          </a:p>
          <a:p>
            <a:r>
              <a:rPr lang="ru-RU" dirty="0"/>
              <a:t>Доступно для </a:t>
            </a:r>
            <a:r>
              <a:rPr lang="ru-RU" dirty="0" err="1"/>
              <a:t>Windows</a:t>
            </a:r>
            <a:r>
              <a:rPr lang="ru-RU" dirty="0"/>
              <a:t> и </a:t>
            </a:r>
            <a:r>
              <a:rPr lang="ru-RU" dirty="0" err="1"/>
              <a:t>Mac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7461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Возможности для использования в РГПУ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Данный вариант подойдет, если у студента есть </a:t>
            </a:r>
            <a:r>
              <a:rPr lang="ru-RU" dirty="0" err="1"/>
              <a:t>пк</a:t>
            </a:r>
            <a:r>
              <a:rPr lang="ru-RU" dirty="0"/>
              <a:t> </a:t>
            </a:r>
          </a:p>
          <a:p>
            <a:r>
              <a:rPr lang="ru-RU" dirty="0"/>
              <a:t>В другом данная платформа может быть опробована для проведения дистанционных лекций</a:t>
            </a:r>
          </a:p>
          <a:p>
            <a:r>
              <a:rPr lang="ru-RU" dirty="0"/>
              <a:t>Для лучшего ознакомления можете перейти на </a:t>
            </a:r>
            <a:r>
              <a:rPr lang="ru-RU" dirty="0">
                <a:hlinkClick r:id="rId2"/>
              </a:rPr>
              <a:t>официальный сайт</a:t>
            </a:r>
            <a:r>
              <a:rPr lang="ru-RU" dirty="0"/>
              <a:t>, где размещены последние обновления</a:t>
            </a:r>
          </a:p>
        </p:txBody>
      </p:sp>
    </p:spTree>
    <p:extLst>
      <p:ext uri="{BB962C8B-B14F-4D97-AF65-F5344CB8AC3E}">
        <p14:creationId xmlns:p14="http://schemas.microsoft.com/office/powerpoint/2010/main" val="1654935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</a:t>
            </a:r>
            <a:r>
              <a:rPr lang="ru-RU"/>
              <a:t>за внимание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047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3416" y="160699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Онлайн образование в НИУ ВШЭ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71232" y="4278694"/>
            <a:ext cx="3206496" cy="1655762"/>
          </a:xfrm>
        </p:spPr>
        <p:txBody>
          <a:bodyPr/>
          <a:lstStyle/>
          <a:p>
            <a:pPr algn="l"/>
            <a:r>
              <a:rPr lang="ru-RU" dirty="0"/>
              <a:t>Подготовили: Санжиева Алтана, Рубцова Алеся, </a:t>
            </a:r>
          </a:p>
          <a:p>
            <a:pPr algn="l"/>
            <a:r>
              <a:rPr lang="ru-RU" dirty="0"/>
              <a:t>ПО-1</a:t>
            </a:r>
          </a:p>
        </p:txBody>
      </p:sp>
    </p:spTree>
    <p:extLst>
      <p:ext uri="{BB962C8B-B14F-4D97-AF65-F5344CB8AC3E}">
        <p14:creationId xmlns:p14="http://schemas.microsoft.com/office/powerpoint/2010/main" val="4148807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Характеристика ресурса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Вышка Онлайн – это уникальный институт современного российского онлайн-образования, который воплощает собственные инновационные проекты в реальную образовательную практику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/>
              <a:t>Для студентов Вышка Онлайн – это университет на экране.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/>
              <a:t>Для преподавателей – это аудитория, в которой тысячи любознательных студентов.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/>
              <a:t>Для исследователей – это перспективная область для новых открытий.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/>
              <a:t>Для университета – это новые модели обучения и преподавания.</a:t>
            </a:r>
          </a:p>
        </p:txBody>
      </p:sp>
    </p:spTree>
    <p:extLst>
      <p:ext uri="{BB962C8B-B14F-4D97-AF65-F5344CB8AC3E}">
        <p14:creationId xmlns:p14="http://schemas.microsoft.com/office/powerpoint/2010/main" val="3393698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Возможности для лекций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Каждый сотрудник НИУ ВШЭ может создать онлайн-курс. Массовые открытые онлайн-курс (MOOC) НИУ ВШЭ размещает на </a:t>
            </a:r>
            <a:r>
              <a:rPr lang="ru-RU" sz="2800" dirty="0" err="1"/>
              <a:t>Coursera</a:t>
            </a:r>
            <a:r>
              <a:rPr lang="ru-RU" sz="2800" dirty="0"/>
              <a:t> и «Национальной платформе открытого образования» (НПОО). При этом на </a:t>
            </a:r>
            <a:r>
              <a:rPr lang="ru-RU" sz="2800" dirty="0" err="1"/>
              <a:t>Coursera</a:t>
            </a:r>
            <a:r>
              <a:rPr lang="ru-RU" sz="2800" dirty="0"/>
              <a:t> можно размещать как англоязычные, так и русскоязычные курсы, а на НПОО только русскоязычные. Эти курсы доступны и студентам НИУ ВШЭ, и внешним слушателям.</a:t>
            </a:r>
          </a:p>
        </p:txBody>
      </p:sp>
    </p:spTree>
    <p:extLst>
      <p:ext uri="{BB962C8B-B14F-4D97-AF65-F5344CB8AC3E}">
        <p14:creationId xmlns:p14="http://schemas.microsoft.com/office/powerpoint/2010/main" val="3942220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 Возможности для практический занятий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800" dirty="0"/>
              <a:t>Преподаватели НИУ ВШЭ могут создавать онлайн-курсы для внутреннего учебного процесса или для программ ДПО на платформе «Онлайн-образование в НИУ ВШЭ».</a:t>
            </a:r>
          </a:p>
          <a:p>
            <a:r>
              <a:rPr lang="ru-RU" sz="2800" dirty="0"/>
              <a:t>Дирекция по онлайн-обучению НИУ ВШЭ сопровождает авторов на всех этапах создания онлайн-курса: предоставляет методические рекомендации, консультирует по техническим вопросам, оказывает помощь при необходимости скорректировать материал, а также анализирует информацию по итогам запуска онлайн-курса.</a:t>
            </a:r>
          </a:p>
        </p:txBody>
      </p:sp>
    </p:spTree>
    <p:extLst>
      <p:ext uri="{BB962C8B-B14F-4D97-AF65-F5344CB8AC3E}">
        <p14:creationId xmlns:p14="http://schemas.microsoft.com/office/powerpoint/2010/main" val="2926718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4. Недостатки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Явных недостатков обнаружено не было. В данный момент сервис работает исправно, несмотря на большую загруженность и оборот памяти.</a:t>
            </a:r>
          </a:p>
          <a:p>
            <a:r>
              <a:rPr lang="ru-RU" sz="2800" dirty="0"/>
              <a:t>Проблемы в программе были устранены еще на этапе их зарождения.</a:t>
            </a:r>
          </a:p>
        </p:txBody>
      </p:sp>
    </p:spTree>
    <p:extLst>
      <p:ext uri="{BB962C8B-B14F-4D97-AF65-F5344CB8AC3E}">
        <p14:creationId xmlns:p14="http://schemas.microsoft.com/office/powerpoint/2010/main" val="4009701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5. Возможности для использования в РГПУ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Студенты РГПУ могут посещать лекции преподавателей ВШЭ по рекомендациям своих наставников по схожим дисциплинам, интересующим темам и </a:t>
            </a:r>
            <a:r>
              <a:rPr lang="ru-RU" sz="2800" dirty="0" err="1"/>
              <a:t>тд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229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BA9405EC-5BA8-41E9-B8D6-9D967EE63F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7654" y="751821"/>
            <a:ext cx="5367165" cy="53671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85A2B-9936-4383-B837-F76817A2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spc="0"/>
              <a:t>Что такое Skype?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B20030-A1A6-443C-924A-77D380730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 marL="0" indent="0">
              <a:buNone/>
            </a:pPr>
            <a:r>
              <a:rPr lang="ru-RU" b="1" dirty="0" err="1">
                <a:ea typeface="+mn-lt"/>
                <a:cs typeface="+mn-lt"/>
              </a:rPr>
              <a:t>Skype</a:t>
            </a:r>
            <a:r>
              <a:rPr lang="ru-RU" dirty="0">
                <a:ea typeface="+mn-lt"/>
                <a:cs typeface="+mn-lt"/>
              </a:rPr>
              <a:t> — </a:t>
            </a:r>
            <a:r>
              <a:rPr lang="ru-RU" dirty="0">
                <a:latin typeface="Times New Roman"/>
                <a:ea typeface="+mn-lt"/>
                <a:cs typeface="+mn-lt"/>
              </a:rPr>
              <a:t>бесплатное программное обеспечение с закрытым кодом, обеспечивающее текстовую, голосовую и видеосвязь через Интернет между компьютерами (IP-телефония), а также  услуги для звонков на мобильные и стационарные телефоны</a:t>
            </a:r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3151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978" y="2039144"/>
            <a:ext cx="9417564" cy="2299591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Использование дигитальных методов исследования культуры</a:t>
            </a:r>
            <a:br>
              <a:rPr lang="ru-RU" sz="3600" b="1" dirty="0"/>
            </a:br>
            <a:r>
              <a:rPr lang="ru-RU" sz="3600" b="1" dirty="0"/>
              <a:t>Виртуальные возможности онлайн-образования</a:t>
            </a:r>
            <a:br>
              <a:rPr lang="ru-RU" sz="3600" b="1" dirty="0"/>
            </a:br>
            <a:r>
              <a:rPr lang="ru-RU" sz="3600" b="1" dirty="0" err="1"/>
              <a:t>WhatsApp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1531" y="4365104"/>
            <a:ext cx="8534400" cy="1752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Подготовили</a:t>
            </a:r>
          </a:p>
          <a:p>
            <a:r>
              <a:rPr lang="ru-RU" dirty="0">
                <a:solidFill>
                  <a:schemeClr val="tx1"/>
                </a:solidFill>
              </a:rPr>
              <a:t>Данис Шарифуллин</a:t>
            </a:r>
          </a:p>
          <a:p>
            <a:r>
              <a:rPr lang="ru-RU" dirty="0">
                <a:solidFill>
                  <a:schemeClr val="tx1"/>
                </a:solidFill>
              </a:rPr>
              <a:t>Данила Иванов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257800"/>
          </a:xfrm>
        </p:spPr>
        <p:txBody>
          <a:bodyPr>
            <a:normAutofit/>
          </a:bodyPr>
          <a:lstStyle/>
          <a:p>
            <a:r>
              <a:rPr lang="ru-RU" dirty="0"/>
              <a:t>Характеристика ресурса</a:t>
            </a:r>
          </a:p>
          <a:p>
            <a:r>
              <a:rPr lang="ru-RU" dirty="0"/>
              <a:t>Возможности для лекций</a:t>
            </a:r>
          </a:p>
          <a:p>
            <a:r>
              <a:rPr lang="ru-RU" dirty="0"/>
              <a:t>Возможности для практических занятий</a:t>
            </a:r>
          </a:p>
          <a:p>
            <a:r>
              <a:rPr lang="ru-RU" dirty="0"/>
              <a:t>Недостатки</a:t>
            </a:r>
          </a:p>
          <a:p>
            <a:r>
              <a:rPr lang="ru-RU" dirty="0"/>
              <a:t>Возможности для использования в РГПУ им А. И. Герцена</a:t>
            </a:r>
          </a:p>
          <a:p>
            <a:r>
              <a:rPr lang="ru-RU" dirty="0"/>
              <a:t>Выводы</a:t>
            </a:r>
          </a:p>
          <a:p>
            <a:r>
              <a:rPr lang="ru-RU" dirty="0"/>
              <a:t>Источники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245" y="2924945"/>
            <a:ext cx="9924390" cy="1362075"/>
          </a:xfrm>
        </p:spPr>
        <p:txBody>
          <a:bodyPr>
            <a:normAutofit fontScale="90000"/>
          </a:bodyPr>
          <a:lstStyle/>
          <a:p>
            <a:r>
              <a:rPr lang="ru-RU" dirty="0"/>
              <a:t>Характеристика ресурса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012" y="1484784"/>
            <a:ext cx="103943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/>
              <a:t>WhatsApp</a:t>
            </a:r>
            <a:r>
              <a:rPr lang="ru-RU" sz="3200" dirty="0"/>
              <a:t> — популярная </a:t>
            </a:r>
            <a:r>
              <a:rPr lang="ru-RU" sz="3200" i="1" dirty="0"/>
              <a:t>бесплатная</a:t>
            </a:r>
            <a:r>
              <a:rPr lang="ru-RU" sz="3200" dirty="0"/>
              <a:t> система мгновенного обмена текстовыми сообщениями для мобильных и иных платформ с поддержкой голосовой и видеосвязи. Позволяет пересылать текстовые сообщения, изображения, видео, аудио, электронные документы и даже программные установки через Интернет.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4441" y="2204865"/>
            <a:ext cx="105062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Клиент работает на платформах Android, iOS, Windows Phone (отказ от поддержки с начала 2020 года), Nokia Symbian, Nokia S40, KaiOS, а также ОС Windows и в виде веб-приложения.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7159" y="1916833"/>
            <a:ext cx="106462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WhatsApp автоматически синхронизирует список контактов с телефонной книгой телефона. Это возможно благодаря тому, что все пользователи регистрируются по своему телефонному номеру.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9086" y="1268760"/>
            <a:ext cx="103943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В июне 2018 года в WhatsApp появилась функция создания каналов, как в мессенджере Telegram.</a:t>
            </a:r>
          </a:p>
          <a:p>
            <a:pPr algn="just"/>
            <a:r>
              <a:rPr lang="ru-RU" sz="3200" dirty="0"/>
              <a:t>В марте 2019 года стало известно, что в WhatsApp появится новая функция поиска по изображениям, с помощью которой можно будет проверить, является картинка настоящей или фальшивой.</a:t>
            </a:r>
          </a:p>
          <a:p>
            <a:pPr algn="just"/>
            <a:r>
              <a:rPr lang="ru-RU" sz="3200" dirty="0"/>
              <a:t>В апреле 2019 года у абонентов мессенджера появилась возможность управлять добавлением в группы.</a:t>
            </a:r>
          </a:p>
          <a:p>
            <a:pPr algn="just"/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5738" y="1600200"/>
            <a:ext cx="11296261" cy="5257800"/>
          </a:xfrm>
        </p:spPr>
        <p:txBody>
          <a:bodyPr>
            <a:normAutofit/>
          </a:bodyPr>
          <a:lstStyle/>
          <a:p>
            <a:r>
              <a:rPr lang="ru-RU" dirty="0"/>
              <a:t>Сообщения</a:t>
            </a:r>
          </a:p>
          <a:p>
            <a:r>
              <a:rPr lang="ru-RU" dirty="0"/>
              <a:t>Групповой чат</a:t>
            </a:r>
          </a:p>
          <a:p>
            <a:r>
              <a:rPr lang="ru-RU" dirty="0"/>
              <a:t>Аудио- и видеозвонки в WhatsApp</a:t>
            </a:r>
          </a:p>
          <a:p>
            <a:r>
              <a:rPr lang="ru-RU" dirty="0"/>
              <a:t>Документы</a:t>
            </a:r>
          </a:p>
          <a:p>
            <a:r>
              <a:rPr lang="ru-RU" dirty="0"/>
              <a:t>Голосовые сообщения</a:t>
            </a:r>
          </a:p>
          <a:p>
            <a:r>
              <a:rPr lang="ru-RU" dirty="0"/>
              <a:t>Сквозное шифрование</a:t>
            </a:r>
          </a:p>
          <a:p>
            <a:r>
              <a:rPr lang="ru-RU" dirty="0"/>
              <a:t>Фото и видео</a:t>
            </a:r>
          </a:p>
          <a:p>
            <a:r>
              <a:rPr lang="ru-RU" dirty="0"/>
              <a:t>WhatsApp Web и клиент для компьютеров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219" y="2924945"/>
            <a:ext cx="9283961" cy="1362075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для лекций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820" y="1196753"/>
            <a:ext cx="108888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Возможности для лекций в этом мессенджере весьма ограниченны.</a:t>
            </a:r>
          </a:p>
          <a:p>
            <a:pPr algn="just"/>
            <a:r>
              <a:rPr lang="ru-RU" sz="3200" dirty="0"/>
              <a:t>Практически невозможно живое общение с аудиторией в аудио- и видео формате.</a:t>
            </a:r>
          </a:p>
          <a:p>
            <a:pPr algn="just"/>
            <a:r>
              <a:rPr lang="ru-RU" sz="3200" dirty="0"/>
              <a:t>Невозможно и само проведение лекции без использования сторонних  ресурсов.</a:t>
            </a:r>
          </a:p>
          <a:p>
            <a:pPr algn="just"/>
            <a:r>
              <a:rPr lang="ru-RU" sz="3200" dirty="0"/>
              <a:t>Для лекции  WhatsApp может быть прекрасным дополнением, но никак не основным средством связи.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44517CD-0D1A-4F98-87EE-FA50B05217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7654" y="1684367"/>
            <a:ext cx="5367165" cy="350207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9CA88-1AC5-46CF-A35A-EF38EA82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spc="0"/>
              <a:t>Возможности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483ACF-8BA7-4D2E-B578-C68938591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 </a:t>
            </a:r>
            <a:r>
              <a:rPr lang="en-US" dirty="0" err="1"/>
              <a:t>Видео</a:t>
            </a:r>
            <a:r>
              <a:rPr lang="en-US" dirty="0"/>
              <a:t> - </a:t>
            </a:r>
            <a:r>
              <a:rPr lang="en-US" dirty="0" err="1"/>
              <a:t>функция</a:t>
            </a:r>
            <a:r>
              <a:rPr lang="en-US" dirty="0"/>
              <a:t> </a:t>
            </a:r>
            <a:r>
              <a:rPr lang="en-US" dirty="0" err="1"/>
              <a:t>программы</a:t>
            </a:r>
            <a:r>
              <a:rPr lang="en-US" dirty="0"/>
              <a:t> </a:t>
            </a:r>
            <a:r>
              <a:rPr lang="en-US" dirty="0" err="1"/>
              <a:t>Скайп</a:t>
            </a:r>
            <a:r>
              <a:rPr lang="en-US" dirty="0"/>
              <a:t>, </a:t>
            </a:r>
            <a:r>
              <a:rPr lang="en-US" dirty="0" err="1"/>
              <a:t>позволяющая</a:t>
            </a:r>
            <a:r>
              <a:rPr lang="en-US" dirty="0"/>
              <a:t>  </a:t>
            </a:r>
            <a:r>
              <a:rPr lang="en-US" dirty="0" err="1"/>
              <a:t>совершать</a:t>
            </a:r>
            <a:r>
              <a:rPr lang="en-US" dirty="0"/>
              <a:t> </a:t>
            </a:r>
            <a:r>
              <a:rPr lang="en-US" dirty="0" err="1"/>
              <a:t>бесплатные</a:t>
            </a:r>
            <a:r>
              <a:rPr lang="en-US" dirty="0"/>
              <a:t> </a:t>
            </a:r>
            <a:r>
              <a:rPr lang="en-US" dirty="0" err="1"/>
              <a:t>видеозвонки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подходит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лекционных</a:t>
            </a:r>
            <a:r>
              <a:rPr lang="en-US" dirty="0"/>
              <a:t> </a:t>
            </a:r>
            <a:r>
              <a:rPr lang="en-US" dirty="0" err="1"/>
              <a:t>занятий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функция</a:t>
            </a:r>
            <a:r>
              <a:rPr lang="en-US" dirty="0"/>
              <a:t> «</a:t>
            </a:r>
            <a:r>
              <a:rPr lang="en-US" dirty="0" err="1"/>
              <a:t>Демонстрация</a:t>
            </a:r>
            <a:r>
              <a:rPr lang="en-US" dirty="0"/>
              <a:t> </a:t>
            </a:r>
            <a:r>
              <a:rPr lang="en-US" dirty="0" err="1"/>
              <a:t>экрана</a:t>
            </a:r>
            <a:r>
              <a:rPr lang="en-US" dirty="0"/>
              <a:t>» - </a:t>
            </a:r>
            <a:r>
              <a:rPr lang="en-US" dirty="0" err="1"/>
              <a:t>помимо</a:t>
            </a:r>
            <a:r>
              <a:rPr lang="en-US" dirty="0"/>
              <a:t> </a:t>
            </a:r>
            <a:r>
              <a:rPr lang="en-US" dirty="0" err="1"/>
              <a:t>вас</a:t>
            </a:r>
            <a:r>
              <a:rPr lang="en-US" dirty="0"/>
              <a:t>, </a:t>
            </a:r>
            <a:r>
              <a:rPr lang="en-US" dirty="0" err="1"/>
              <a:t>отображается</a:t>
            </a:r>
            <a:r>
              <a:rPr lang="en-US" dirty="0"/>
              <a:t> </a:t>
            </a:r>
            <a:r>
              <a:rPr lang="en-US" dirty="0" err="1"/>
              <a:t>экран</a:t>
            </a:r>
            <a:r>
              <a:rPr lang="en-US" dirty="0"/>
              <a:t> </a:t>
            </a:r>
            <a:r>
              <a:rPr lang="en-US" dirty="0" err="1"/>
              <a:t>компьютера</a:t>
            </a:r>
            <a:r>
              <a:rPr lang="en-US" dirty="0"/>
              <a:t>, </a:t>
            </a:r>
            <a:r>
              <a:rPr lang="en-US" dirty="0" err="1"/>
              <a:t>чтобы</a:t>
            </a:r>
            <a:r>
              <a:rPr lang="en-US" dirty="0"/>
              <a:t> </a:t>
            </a:r>
            <a:r>
              <a:rPr lang="en-US" dirty="0" err="1"/>
              <a:t>показать</a:t>
            </a:r>
            <a:r>
              <a:rPr lang="en-US" dirty="0"/>
              <a:t> </a:t>
            </a:r>
            <a:r>
              <a:rPr lang="en-US" dirty="0" err="1"/>
              <a:t>другим</a:t>
            </a:r>
            <a:r>
              <a:rPr lang="en-US" dirty="0"/>
              <a:t> </a:t>
            </a:r>
            <a:r>
              <a:rPr lang="en-US" dirty="0" err="1"/>
              <a:t>то</a:t>
            </a:r>
            <a:r>
              <a:rPr lang="en-US" dirty="0"/>
              <a:t>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вы</a:t>
            </a:r>
            <a:r>
              <a:rPr lang="en-US" dirty="0"/>
              <a:t> </a:t>
            </a:r>
            <a:r>
              <a:rPr lang="en-US" dirty="0" err="1"/>
              <a:t>делаете</a:t>
            </a:r>
            <a:r>
              <a:rPr lang="en-US" dirty="0"/>
              <a:t> и </a:t>
            </a:r>
            <a:r>
              <a:rPr lang="en-US" dirty="0" err="1"/>
              <a:t>видите</a:t>
            </a:r>
            <a:r>
              <a:rPr lang="en-US" dirty="0"/>
              <a:t>. </a:t>
            </a:r>
            <a:r>
              <a:rPr lang="en-US" dirty="0" err="1"/>
              <a:t>Например</a:t>
            </a:r>
            <a:r>
              <a:rPr lang="en-US" dirty="0"/>
              <a:t>, </a:t>
            </a:r>
            <a:r>
              <a:rPr lang="en-US" dirty="0" err="1"/>
              <a:t>показывайте</a:t>
            </a:r>
            <a:r>
              <a:rPr lang="en-US" dirty="0"/>
              <a:t> </a:t>
            </a:r>
            <a:r>
              <a:rPr lang="en-US" dirty="0" err="1"/>
              <a:t>методический</a:t>
            </a:r>
            <a:r>
              <a:rPr lang="en-US" dirty="0"/>
              <a:t> </a:t>
            </a:r>
            <a:r>
              <a:rPr lang="en-US" dirty="0" err="1"/>
              <a:t>материал</a:t>
            </a:r>
            <a:r>
              <a:rPr lang="en-US" dirty="0"/>
              <a:t> ,</a:t>
            </a:r>
            <a:r>
              <a:rPr lang="en-US" dirty="0" err="1"/>
              <a:t>презентацию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вместе</a:t>
            </a:r>
            <a:r>
              <a:rPr lang="en-US" dirty="0"/>
              <a:t> </a:t>
            </a:r>
            <a:r>
              <a:rPr lang="en-US" dirty="0" err="1"/>
              <a:t>просматривать</a:t>
            </a:r>
            <a:r>
              <a:rPr lang="en-US" dirty="0"/>
              <a:t> </a:t>
            </a:r>
            <a:r>
              <a:rPr lang="en-US" dirty="0" err="1"/>
              <a:t>иллюстрации</a:t>
            </a:r>
            <a:r>
              <a:rPr lang="en-US" dirty="0"/>
              <a:t>, </a:t>
            </a:r>
            <a:r>
              <a:rPr lang="en-US" dirty="0" err="1"/>
              <a:t>что</a:t>
            </a:r>
            <a:r>
              <a:rPr lang="en-US" dirty="0"/>
              <a:t> </a:t>
            </a:r>
            <a:r>
              <a:rPr lang="en-US" dirty="0" err="1"/>
              <a:t>незаменимо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таких</a:t>
            </a:r>
            <a:r>
              <a:rPr lang="en-US" dirty="0"/>
              <a:t> </a:t>
            </a:r>
            <a:r>
              <a:rPr lang="en-US" dirty="0" err="1"/>
              <a:t>предметах</a:t>
            </a:r>
            <a:r>
              <a:rPr lang="en-US" dirty="0"/>
              <a:t> </a:t>
            </a:r>
            <a:r>
              <a:rPr lang="en-US" dirty="0" err="1"/>
              <a:t>как</a:t>
            </a:r>
            <a:r>
              <a:rPr lang="en-US" dirty="0"/>
              <a:t> </a:t>
            </a:r>
            <a:r>
              <a:rPr lang="en-US" dirty="0" err="1"/>
              <a:t>история</a:t>
            </a:r>
            <a:r>
              <a:rPr lang="en-US" dirty="0"/>
              <a:t> </a:t>
            </a:r>
            <a:r>
              <a:rPr lang="en-US" dirty="0" err="1"/>
              <a:t>искусств</a:t>
            </a:r>
            <a:r>
              <a:rPr lang="en-US" dirty="0"/>
              <a:t> и </a:t>
            </a:r>
            <a:r>
              <a:rPr lang="en-US" dirty="0" err="1"/>
              <a:t>история</a:t>
            </a:r>
            <a:r>
              <a:rPr lang="en-US" dirty="0"/>
              <a:t> </a:t>
            </a:r>
            <a:r>
              <a:rPr lang="en-US" dirty="0" err="1"/>
              <a:t>культур</a:t>
            </a:r>
            <a:r>
              <a:rPr lang="en-US" dirty="0"/>
              <a:t> и </a:t>
            </a:r>
            <a:r>
              <a:rPr lang="en-US" dirty="0" err="1"/>
              <a:t>цивилизаций</a:t>
            </a:r>
            <a:r>
              <a:rPr lang="en-US" dirty="0"/>
              <a:t>, </a:t>
            </a:r>
            <a:r>
              <a:rPr lang="en-US" dirty="0" err="1"/>
              <a:t>где</a:t>
            </a:r>
            <a:r>
              <a:rPr lang="en-US" dirty="0"/>
              <a:t> </a:t>
            </a:r>
            <a:r>
              <a:rPr lang="en-US" dirty="0" err="1"/>
              <a:t>важна</a:t>
            </a:r>
            <a:r>
              <a:rPr lang="en-US" dirty="0"/>
              <a:t> </a:t>
            </a:r>
            <a:r>
              <a:rPr lang="en-US" dirty="0" err="1"/>
              <a:t>наглядность</a:t>
            </a:r>
          </a:p>
        </p:txBody>
      </p:sp>
    </p:spTree>
    <p:extLst>
      <p:ext uri="{BB962C8B-B14F-4D97-AF65-F5344CB8AC3E}">
        <p14:creationId xmlns:p14="http://schemas.microsoft.com/office/powerpoint/2010/main" val="359699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435" y="2852937"/>
            <a:ext cx="10363200" cy="1362075"/>
          </a:xfrm>
        </p:spPr>
        <p:txBody>
          <a:bodyPr>
            <a:normAutofit fontScale="90000"/>
          </a:bodyPr>
          <a:lstStyle/>
          <a:p>
            <a:r>
              <a:rPr lang="ru-RU" dirty="0"/>
              <a:t>Возможности для практических занятий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2433" y="2276872"/>
            <a:ext cx="10450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Группа студентов или преподаватель создаёт групповой чат для обмена информацией о заданиях.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812" y="1988841"/>
            <a:ext cx="108141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Задача преподавателя, руководствуясь принципами работы в сотрудничестве, мотивировать создание такой группы, стать её участником, создать ситуацию непрерывного освоения дисциплины.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820" y="1340769"/>
            <a:ext cx="107115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Общение в чате всегда носит характер беседы, обмена информацией, служит проверочным полем, развивая функцию самоконтроля. Общение в WhatsApp – это телефонное общение, диалогическое общение, беседа, зафиксированная графически. Здесь может быть любое число участников, которые спонтанно «входят и выходят».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060" y="316022"/>
            <a:ext cx="10058400" cy="1371600"/>
          </a:xfrm>
        </p:spPr>
        <p:txBody>
          <a:bodyPr/>
          <a:lstStyle/>
          <a:p>
            <a:r>
              <a:rPr lang="ru-RU" dirty="0"/>
              <a:t>О возможностях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3060" y="1412776"/>
            <a:ext cx="106368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Онлайн-образование абсолютно не может заменить аудиторного общения с преподавателем, работы с учебником, использования классических учебных средств и учебных материалов. Этот проект лишь сопровождает методический приём отражающий эффективность педагогической технологии сотрудничества. В то же время он достаточно трудоёмок для преподавателя. Однако всё общество сейчас перешло на подобные средства и способы коммуникации, и при умелом и рациональном использовании их преподаватель и учащийся могут получить очень хороший результат.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435" y="2924945"/>
            <a:ext cx="10363200" cy="1362075"/>
          </a:xfrm>
        </p:spPr>
        <p:txBody>
          <a:bodyPr/>
          <a:lstStyle/>
          <a:p>
            <a:r>
              <a:rPr lang="ru-RU" dirty="0"/>
              <a:t>недостатки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1134" y="1124744"/>
            <a:ext cx="115108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4000" dirty="0"/>
              <a:t> Неудобная авторизация</a:t>
            </a:r>
          </a:p>
          <a:p>
            <a:pPr algn="just">
              <a:buFont typeface="Arial" pitchFamily="34" charset="0"/>
              <a:buChar char="•"/>
            </a:pPr>
            <a:endParaRPr lang="ru-RU" sz="4000" dirty="0"/>
          </a:p>
          <a:p>
            <a:pPr algn="just">
              <a:buFont typeface="Arial" pitchFamily="34" charset="0"/>
              <a:buChar char="•"/>
            </a:pPr>
            <a:r>
              <a:rPr lang="ru-RU" sz="4000" dirty="0"/>
              <a:t> Вход в аккаунт с компьютера</a:t>
            </a:r>
          </a:p>
          <a:p>
            <a:pPr algn="just">
              <a:buFont typeface="Arial" pitchFamily="34" charset="0"/>
              <a:buChar char="•"/>
            </a:pPr>
            <a:endParaRPr lang="ru-RU" sz="4000" dirty="0"/>
          </a:p>
          <a:p>
            <a:pPr algn="just">
              <a:buFont typeface="Arial" pitchFamily="34" charset="0"/>
              <a:buChar char="•"/>
            </a:pPr>
            <a:r>
              <a:rPr lang="ru-RU" sz="4000" dirty="0"/>
              <a:t>  Привязанность к номеру телефона</a:t>
            </a:r>
          </a:p>
          <a:p>
            <a:pPr algn="just">
              <a:buFont typeface="Arial" pitchFamily="34" charset="0"/>
              <a:buChar char="•"/>
            </a:pPr>
            <a:endParaRPr lang="ru-RU" sz="4000" dirty="0"/>
          </a:p>
          <a:p>
            <a:pPr algn="just">
              <a:buFont typeface="Arial" pitchFamily="34" charset="0"/>
              <a:buChar char="•"/>
            </a:pPr>
            <a:r>
              <a:rPr lang="ru-RU" sz="4000" dirty="0"/>
              <a:t> Ограничения</a:t>
            </a:r>
          </a:p>
          <a:p>
            <a:pPr algn="just"/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890" y="2996952"/>
            <a:ext cx="9190654" cy="1440160"/>
          </a:xfrm>
        </p:spPr>
        <p:txBody>
          <a:bodyPr>
            <a:noAutofit/>
          </a:bodyPr>
          <a:lstStyle/>
          <a:p>
            <a:r>
              <a:rPr lang="ru-RU" sz="4000" dirty="0"/>
              <a:t>Возможности для использования в РГПУ им А. И. Герцена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563" y="1268761"/>
            <a:ext cx="112340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WhatsApp достаточно хорошо можно использовать как дополнительный канал коммуникации между преподавателями и студентами. </a:t>
            </a:r>
          </a:p>
          <a:p>
            <a:pPr algn="just"/>
            <a:r>
              <a:rPr lang="ru-RU" sz="3200" dirty="0"/>
              <a:t>Чат в WhatsApp может стать неплохой альтернативой чатам таких систем дистанционного обучения, как </a:t>
            </a:r>
            <a:r>
              <a:rPr lang="en-US" sz="3200" dirty="0"/>
              <a:t>Moodle</a:t>
            </a:r>
            <a:r>
              <a:rPr lang="ru-RU" sz="3200" dirty="0"/>
              <a:t>. </a:t>
            </a:r>
          </a:p>
          <a:p>
            <a:pPr algn="just"/>
            <a:r>
              <a:rPr lang="ru-RU" sz="3200" dirty="0"/>
              <a:t>Платформа является лишь дополнительной к другим платформам дистанционного обучения.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8498" y="2348881"/>
            <a:ext cx="111407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Опираясь на собственный опыт, можем сказать, что мы активно пользуемся этой платформой при прохождении обучения по таким дисциплинам, как Финский язык и Инфокоммуникационные технологии.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44517CD-0D1A-4F98-87EE-FA50B05217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7654" y="1684367"/>
            <a:ext cx="5367165" cy="350207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9CA88-1AC5-46CF-A35A-EF38EA82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spc="0"/>
              <a:t>Возможности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483ACF-8BA7-4D2E-B578-C68938591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dirty="0">
                <a:ea typeface="+mn-lt"/>
                <a:cs typeface="+mn-lt"/>
              </a:rPr>
              <a:t>«Групповая Демонстрация экрана» даёт возможность добавить к звонку до 10 человек и показывать всем свой экран одновременно, что особенно удобно на практических занятиях где студенты могут обсудить представленные работы.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en-US" dirty="0"/>
            </a:br>
            <a:r>
              <a:rPr lang="ru-RU" dirty="0">
                <a:ea typeface="+mn-lt"/>
                <a:cs typeface="+mn-lt"/>
              </a:rPr>
              <a:t>Функцией видеосвязи является «</a:t>
            </a:r>
            <a:r>
              <a:rPr lang="ru-RU" dirty="0" err="1">
                <a:ea typeface="+mn-lt"/>
                <a:cs typeface="+mn-lt"/>
              </a:rPr>
              <a:t>Видеопочта</a:t>
            </a:r>
            <a:r>
              <a:rPr lang="ru-RU" dirty="0">
                <a:ea typeface="+mn-lt"/>
                <a:cs typeface="+mn-lt"/>
              </a:rPr>
              <a:t>», которая позволяет отправить и получить видео-сообщения в независимости от статуса сети собеседника. Это удобно в лекционном формате, когда преподаватель имеет возможность отправить материал студентам.</a:t>
            </a:r>
          </a:p>
        </p:txBody>
      </p:sp>
    </p:spTree>
    <p:extLst>
      <p:ext uri="{BB962C8B-B14F-4D97-AF65-F5344CB8AC3E}">
        <p14:creationId xmlns:p14="http://schemas.microsoft.com/office/powerpoint/2010/main" val="206105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2924945"/>
            <a:ext cx="10363200" cy="1362075"/>
          </a:xfrm>
        </p:spPr>
        <p:txBody>
          <a:bodyPr/>
          <a:lstStyle/>
          <a:p>
            <a:r>
              <a:rPr lang="ru-RU" dirty="0"/>
              <a:t>Выводы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167" y="1324947"/>
            <a:ext cx="110754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WhatsApp — несколько устаревший мессенджер с неактуальным, ограниченным набором настроек. Пользователи ценят простоту. Чтобы можно было авторизоваться и пользоваться приложением без проблем. </a:t>
            </a:r>
          </a:p>
          <a:p>
            <a:pPr algn="just"/>
            <a:r>
              <a:rPr lang="ru-RU" sz="3200" dirty="0"/>
              <a:t>WhatsApp же — Windows из мира мессенджеров. Прежде чем вам станет удобно им пользоваться, надо намучиться и изучить все настройки, только тогда вы смиритесь и привыкнете к нему.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2924945"/>
            <a:ext cx="10363200" cy="1362075"/>
          </a:xfrm>
        </p:spPr>
        <p:txBody>
          <a:bodyPr/>
          <a:lstStyle/>
          <a:p>
            <a:r>
              <a:rPr lang="ru-RU" dirty="0"/>
              <a:t>Источники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38539" y="1863054"/>
            <a:ext cx="1185664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2"/>
              </a:rPr>
              <a:t>https://ru.wikipedia.org/wiki/WhatsApp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https://www.whatsapp.com/features/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4"/>
              </a:rPr>
              <a:t>https://life.ru/p/1247039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5"/>
              </a:rPr>
              <a:t>https://www.eduneo.ru/whatsapp-kak-obuchayushhaya-sreda-i-metodicheskij-priem-obucheniya-rki/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031" y="2852937"/>
            <a:ext cx="9629463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68800F27-9B72-4D48-BC16-01514599C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19666" r="-2" b="-2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DB4A12B6-EF0D-43E8-8C17-4FAD4D276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lumMod val="85000"/>
              <a:lumOff val="15000"/>
              <a:alpha val="93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AE107525-0C02-447F-8A3F-553320A72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>
            <a:normAutofit/>
          </a:bodyPr>
          <a:lstStyle/>
          <a:p>
            <a:r>
              <a:rPr lang="ru-RU" err="1"/>
              <a:t>zOOM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ru-RU" sz="1400"/>
              <a:t>Презентацию подготовили студентки 1 курса КПО-1:</a:t>
            </a:r>
            <a:endParaRPr lang="ru-RU"/>
          </a:p>
          <a:p>
            <a:pPr algn="r"/>
            <a:r>
              <a:rPr lang="ru-RU" sz="1400"/>
              <a:t>Новикова Валерия</a:t>
            </a:r>
          </a:p>
          <a:p>
            <a:pPr algn="r"/>
            <a:r>
              <a:rPr lang="ru-RU" sz="1400"/>
              <a:t>Трекущенко Вероника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AB7A42E3-05D8-4A0B-9D4E-20EF581E5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E9A54B-189D-4645-8254-FDC4210EC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1CE48F-D5E4-4520-AF1E-8F85CFBDA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448851-39AD-4943-BF9C-C50704E08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981EC-4EB1-3642-BD64-3A552D95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40" y="875324"/>
            <a:ext cx="3536510" cy="5093520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Zoom – </a:t>
            </a:r>
            <a:r>
              <a:rPr lang="ru-RU" sz="4400">
                <a:solidFill>
                  <a:schemeClr val="tx1"/>
                </a:solidFill>
              </a:rPr>
              <a:t>это…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DB9518-10C7-6F47-ACFE-ABD53397D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1208281"/>
            <a:ext cx="5647076" cy="53237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1600"/>
              <a:t>ZOOM -  </a:t>
            </a:r>
            <a:r>
              <a:rPr lang="en-US" sz="1600" err="1"/>
              <a:t>это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облачная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платформа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для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проведения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онлайн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видео-конференций</a:t>
            </a:r>
            <a:r>
              <a:rPr lang="en-US" sz="1600">
                <a:ea typeface="+mn-lt"/>
                <a:cs typeface="+mn-lt"/>
              </a:rPr>
              <a:t> и </a:t>
            </a:r>
            <a:r>
              <a:rPr lang="en-US" sz="1600" err="1">
                <a:ea typeface="+mn-lt"/>
                <a:cs typeface="+mn-lt"/>
              </a:rPr>
              <a:t>видео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вебинаров</a:t>
            </a:r>
            <a:r>
              <a:rPr lang="en-US" sz="1600">
                <a:ea typeface="+mn-lt"/>
                <a:cs typeface="+mn-lt"/>
              </a:rPr>
              <a:t> в </a:t>
            </a:r>
            <a:r>
              <a:rPr lang="en-US" sz="1600" err="1">
                <a:ea typeface="+mn-lt"/>
                <a:cs typeface="+mn-lt"/>
              </a:rPr>
              <a:t>формате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высокой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четкости</a:t>
            </a:r>
            <a:r>
              <a:rPr lang="en-US" sz="1600">
                <a:ea typeface="+mn-lt"/>
                <a:cs typeface="+mn-lt"/>
              </a:rPr>
              <a:t>.</a:t>
            </a:r>
            <a:endParaRPr lang="en-US" sz="1600"/>
          </a:p>
          <a:p>
            <a:pPr algn="just">
              <a:lnSpc>
                <a:spcPct val="100000"/>
              </a:lnSpc>
            </a:pPr>
            <a:r>
              <a:rPr lang="en-US" sz="1600"/>
              <a:t>ZOOM </a:t>
            </a:r>
            <a:r>
              <a:rPr lang="ru-RU" sz="1600"/>
              <a:t>позволяет предприятиям и учебным заведениям планировать и проводить совместные видео конференции, а также веб-семинары и онлайн-мероприятия. </a:t>
            </a:r>
          </a:p>
          <a:p>
            <a:pPr algn="just">
              <a:lnSpc>
                <a:spcPct val="100000"/>
              </a:lnSpc>
            </a:pPr>
            <a:r>
              <a:rPr lang="ru-RU" sz="1600"/>
              <a:t>Все соединения защищены шифрованием </a:t>
            </a:r>
            <a:endParaRPr lang="en-US" sz="1600"/>
          </a:p>
          <a:p>
            <a:pPr algn="just">
              <a:lnSpc>
                <a:spcPct val="100000"/>
              </a:lnSpc>
            </a:pPr>
            <a:r>
              <a:rPr lang="ru-RU" sz="1600"/>
              <a:t>Бесплатная базовая версия позволяет организовывать конференции длительностью до 40 минут и включающие до 100 участников. </a:t>
            </a:r>
            <a:endParaRPr lang="en-US" sz="1600"/>
          </a:p>
          <a:p>
            <a:pPr algn="just">
              <a:lnSpc>
                <a:spcPct val="100000"/>
              </a:lnSpc>
            </a:pPr>
            <a:r>
              <a:rPr lang="ru-RU" sz="1600"/>
              <a:t>Доступны высококачественная видео и аудио связь, а также приватные и групповые чаты. </a:t>
            </a:r>
            <a:endParaRPr lang="en-US" sz="1600"/>
          </a:p>
          <a:p>
            <a:pPr algn="just">
              <a:lnSpc>
                <a:spcPct val="100000"/>
              </a:lnSpc>
            </a:pPr>
            <a:r>
              <a:rPr lang="ru-RU" sz="1600"/>
              <a:t>Конференции поддерживают демонстрацию экрана и  совместные комментарии, есть функция использования доски.</a:t>
            </a:r>
          </a:p>
          <a:p>
            <a:pPr algn="just">
              <a:lnSpc>
                <a:spcPct val="100000"/>
              </a:lnSpc>
            </a:pPr>
            <a:r>
              <a:rPr lang="ru-RU" sz="1600"/>
              <a:t>Можно подключиться через телефон, планшет или ноутбук.</a:t>
            </a:r>
          </a:p>
          <a:p>
            <a:pPr algn="just">
              <a:lnSpc>
                <a:spcPct val="100000"/>
              </a:lnSpc>
            </a:pPr>
            <a:r>
              <a:rPr lang="ru-RU" sz="1600">
                <a:ea typeface="+mn-lt"/>
                <a:cs typeface="+mn-lt"/>
              </a:rPr>
              <a:t>Возможно проведение опросов во время вебинара или тренинга.</a:t>
            </a:r>
            <a:endParaRPr lang="ru-RU" sz="1600"/>
          </a:p>
          <a:p>
            <a:pPr algn="just">
              <a:lnSpc>
                <a:spcPct val="100000"/>
              </a:lnSpc>
            </a:pPr>
            <a:r>
              <a:rPr lang="ru-RU" sz="1600">
                <a:ea typeface="+mn-lt"/>
                <a:cs typeface="+mn-lt"/>
              </a:rPr>
              <a:t> Доступна запись вебинаров в MP4.</a:t>
            </a:r>
            <a:endParaRPr lang="ru-RU" sz="1600"/>
          </a:p>
          <a:p>
            <a:pPr marL="0" indent="0">
              <a:lnSpc>
                <a:spcPct val="100000"/>
              </a:lnSpc>
              <a:buNone/>
            </a:pPr>
            <a:endParaRPr lang="ru-RU" sz="1600"/>
          </a:p>
          <a:p>
            <a:pPr>
              <a:lnSpc>
                <a:spcPct val="100000"/>
              </a:lnSpc>
            </a:pPr>
            <a:endParaRPr lang="ru-RU" sz="1600"/>
          </a:p>
          <a:p>
            <a:pPr>
              <a:lnSpc>
                <a:spcPct val="100000"/>
              </a:lnSpc>
            </a:pPr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4729604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AA2B8-7E59-41E9-8A6B-D9A4C0DD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37" y="479607"/>
            <a:ext cx="9792208" cy="1527078"/>
          </a:xfrm>
        </p:spPr>
        <p:txBody>
          <a:bodyPr>
            <a:normAutofit/>
          </a:bodyPr>
          <a:lstStyle/>
          <a:p>
            <a:r>
              <a:rPr lang="ru-RU"/>
              <a:t>Характеристика Zoom...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494454-0929-4440-A0FE-E4F1A6E33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37" y="1812000"/>
            <a:ext cx="10811383" cy="44651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200" err="1">
                <a:ea typeface="+mn-lt"/>
                <a:cs typeface="+mn-lt"/>
              </a:rPr>
              <a:t>Zoom</a:t>
            </a:r>
            <a:r>
              <a:rPr lang="ru-RU" sz="1200">
                <a:ea typeface="+mn-lt"/>
                <a:cs typeface="+mn-lt"/>
              </a:rPr>
              <a:t> — это платформа для видеоконференцсвязи, которая позволяет организовать виртуальную встречу с другими людьми через видео, только аудио или и то, и другое. Она подходит как для организации учебного процесса, так и для работы и различных бизнес-целей. К такой видеоконференции можно присоединиться через веб-камеру на компьютере, телефоне или планшете, что очень удобно. Чтобы начать пользоваться платформой ZOOM достаточно пройти простой процесс регистрации и бесплатно установить </a:t>
            </a:r>
            <a:r>
              <a:rPr lang="ru-RU" sz="1200" b="1">
                <a:ea typeface="+mn-lt"/>
                <a:cs typeface="+mn-lt"/>
              </a:rPr>
              <a:t>клиент ZOOM ( </a:t>
            </a:r>
            <a:r>
              <a:rPr lang="ru-RU" sz="1200" b="1" err="1">
                <a:ea typeface="+mn-lt"/>
                <a:cs typeface="+mn-lt"/>
              </a:rPr>
              <a:t>client</a:t>
            </a:r>
            <a:r>
              <a:rPr lang="ru-RU" sz="1200" b="1">
                <a:ea typeface="+mn-lt"/>
                <a:cs typeface="+mn-lt"/>
              </a:rPr>
              <a:t> ZOOM)</a:t>
            </a:r>
            <a:r>
              <a:rPr lang="ru-RU" sz="1200">
                <a:ea typeface="+mn-lt"/>
                <a:cs typeface="+mn-lt"/>
              </a:rPr>
              <a:t> на компьютер или мобильное устройство.</a:t>
            </a:r>
            <a:endParaRPr lang="ru-RU" sz="1200"/>
          </a:p>
          <a:p>
            <a:pPr marL="0" indent="0">
              <a:lnSpc>
                <a:spcPct val="100000"/>
              </a:lnSpc>
              <a:buNone/>
            </a:pPr>
            <a:r>
              <a:rPr lang="ru-RU" sz="1200">
                <a:ea typeface="+mn-lt"/>
                <a:cs typeface="+mn-lt"/>
              </a:rPr>
              <a:t>После авторизации в приложении </a:t>
            </a:r>
            <a:r>
              <a:rPr lang="ru-RU" sz="1200" err="1">
                <a:ea typeface="+mn-lt"/>
                <a:cs typeface="+mn-lt"/>
              </a:rPr>
              <a:t>Zoom</a:t>
            </a:r>
            <a:r>
              <a:rPr lang="ru-RU" sz="1200">
                <a:ea typeface="+mn-lt"/>
                <a:cs typeface="+mn-lt"/>
              </a:rPr>
              <a:t>, вы можете запланировать или запустить собственную конференцию, включить демонстрацию экрана или присоединиться к конференции, которую организует кто-то другой...</a:t>
            </a:r>
            <a:endParaRPr lang="ru-RU" sz="1200"/>
          </a:p>
          <a:p>
            <a:pPr marL="0" indent="0">
              <a:lnSpc>
                <a:spcPct val="100000"/>
              </a:lnSpc>
              <a:buNone/>
            </a:pPr>
            <a:r>
              <a:rPr lang="ru-RU" sz="1200">
                <a:ea typeface="+mn-lt"/>
                <a:cs typeface="+mn-lt"/>
              </a:rPr>
              <a:t>Если хотите присоединиться к конференции, которую организует кто-то другой, просто кликните на ссылку, которую вам прислали или введите идентификатор (набор цифр) конференции в приложении.</a:t>
            </a:r>
            <a:endParaRPr lang="ru-RU" sz="1200"/>
          </a:p>
          <a:p>
            <a:pPr marL="0" indent="0">
              <a:lnSpc>
                <a:spcPct val="100000"/>
              </a:lnSpc>
              <a:buNone/>
            </a:pPr>
            <a:r>
              <a:rPr lang="ru-RU" sz="1200">
                <a:ea typeface="+mn-lt"/>
                <a:cs typeface="+mn-lt"/>
              </a:rPr>
              <a:t>На этой площадке есть возможность общаться с помощью голоса и видео не только у ведущего, но и у участников — надо просто включить свои микрофон и камеру.</a:t>
            </a:r>
            <a:endParaRPr lang="ru-RU" sz="1200"/>
          </a:p>
          <a:p>
            <a:pPr marL="0" indent="0">
              <a:lnSpc>
                <a:spcPct val="100000"/>
              </a:lnSpc>
              <a:buNone/>
            </a:pPr>
            <a:r>
              <a:rPr lang="ru-RU" sz="1200">
                <a:ea typeface="+mn-lt"/>
                <a:cs typeface="+mn-lt"/>
              </a:rPr>
              <a:t>Можно проводить как лекционные, так и  практические занятия, так как для организации данного процесса существуют все условия. Имеется  функция  «белой доски». И самое главное, на ZOOM вы можете делить участников на группы.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>
                <a:ea typeface="+mn-lt"/>
                <a:cs typeface="+mn-lt"/>
              </a:rPr>
              <a:t>Также</a:t>
            </a:r>
            <a:r>
              <a:rPr lang="ru-RU" sz="1200"/>
              <a:t> важно заметить, что для удобства в </a:t>
            </a:r>
            <a:r>
              <a:rPr lang="ru-RU" sz="1200" err="1"/>
              <a:t>Zoom</a:t>
            </a:r>
            <a:r>
              <a:rPr lang="ru-RU" sz="1200"/>
              <a:t> существует коллекция фонов, которые вы можете выбирать на свое усмотрение.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712134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2E68B-C692-4D79-9E07-991E32D2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2989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4400">
                <a:solidFill>
                  <a:schemeClr val="accent1"/>
                </a:solidFill>
              </a:rPr>
              <a:t>ZOOM</a:t>
            </a:r>
            <a:r>
              <a:rPr lang="ru-RU" sz="4400">
                <a:solidFill>
                  <a:schemeClr val="tx1"/>
                </a:solidFill>
              </a:rPr>
              <a:t> - это...</a:t>
            </a:r>
          </a:p>
        </p:txBody>
      </p:sp>
      <p:pic>
        <p:nvPicPr>
          <p:cNvPr id="8" name="Рисунок 9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752872A-C63E-43E3-8327-BB688B642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97997" y="1055688"/>
            <a:ext cx="10405003" cy="5317594"/>
          </a:xfrm>
        </p:spPr>
      </p:pic>
    </p:spTree>
    <p:extLst>
      <p:ext uri="{BB962C8B-B14F-4D97-AF65-F5344CB8AC3E}">
        <p14:creationId xmlns:p14="http://schemas.microsoft.com/office/powerpoint/2010/main" val="3649348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7FCD6-1CE7-45E2-B05F-8C3E229D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accent1"/>
                </a:solidFill>
              </a:rPr>
              <a:t>Конференции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365E2F-6C85-4415-A8EA-CF063A748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69745"/>
            <a:ext cx="10058400" cy="418299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ru-RU"/>
              <a:t>Это </a:t>
            </a:r>
            <a:r>
              <a:rPr lang="ru-RU">
                <a:solidFill>
                  <a:schemeClr val="accent1"/>
                </a:solidFill>
              </a:rPr>
              <a:t>бесплатно</a:t>
            </a:r>
            <a:r>
              <a:rPr lang="ru-RU"/>
              <a:t> (до 100 человек)</a:t>
            </a:r>
          </a:p>
          <a:p>
            <a:r>
              <a:rPr lang="ru-RU"/>
              <a:t>Функции видеоконференцсвязи: </a:t>
            </a:r>
            <a:r>
              <a:rPr lang="ru-RU">
                <a:solidFill>
                  <a:schemeClr val="accent1"/>
                </a:solidFill>
              </a:rPr>
              <a:t>вид активного докладчика </a:t>
            </a:r>
            <a:r>
              <a:rPr lang="ru-RU"/>
              <a:t>(</a:t>
            </a:r>
            <a:r>
              <a:rPr lang="ru-RU">
                <a:ea typeface="+mn-lt"/>
                <a:cs typeface="+mn-lt"/>
              </a:rPr>
              <a:t>во время видеоконференции </a:t>
            </a:r>
            <a:r>
              <a:rPr lang="ru-RU" err="1">
                <a:ea typeface="+mn-lt"/>
                <a:cs typeface="+mn-lt"/>
              </a:rPr>
              <a:t>Zoom</a:t>
            </a:r>
            <a:r>
              <a:rPr lang="ru-RU">
                <a:ea typeface="+mn-lt"/>
                <a:cs typeface="+mn-lt"/>
              </a:rPr>
              <a:t> динамически отслеживает говорящих и автоматически переключает видеотрансляцию на текущего докладчика)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, полный экран и вид галереи</a:t>
            </a:r>
            <a:r>
              <a:rPr lang="ru-RU">
                <a:ea typeface="+mn-lt"/>
                <a:cs typeface="+mn-lt"/>
              </a:rPr>
              <a:t> (отображает до 25 видеопотоков на экран),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 одновременная демонстрация экрана</a:t>
            </a:r>
            <a:r>
              <a:rPr lang="ru-RU">
                <a:ea typeface="+mn-lt"/>
                <a:cs typeface="+mn-lt"/>
              </a:rPr>
              <a:t>,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 HD-видео</a:t>
            </a:r>
            <a:r>
              <a:rPr lang="ru-RU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ru-RU">
                <a:ea typeface="+mn-lt"/>
                <a:cs typeface="+mn-lt"/>
              </a:rPr>
              <a:t>(до 720p),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HD-голосовая связь</a:t>
            </a:r>
            <a:r>
              <a:rPr lang="ru-RU">
                <a:ea typeface="+mn-lt"/>
                <a:cs typeface="+mn-lt"/>
              </a:rPr>
              <a:t>.</a:t>
            </a:r>
            <a:endParaRPr lang="ru-RU"/>
          </a:p>
          <a:p>
            <a:r>
              <a:rPr lang="ru-RU">
                <a:ea typeface="+mn-lt"/>
                <a:cs typeface="+mn-lt"/>
              </a:rPr>
              <a:t>Функции веб-конференцсвязи: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демонстрация рабочего стола и приложения</a:t>
            </a:r>
            <a:r>
              <a:rPr lang="ru-RU">
                <a:ea typeface="+mn-lt"/>
                <a:cs typeface="+mn-lt"/>
              </a:rPr>
              <a:t>,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персональный идентификатор зала или конференции</a:t>
            </a:r>
            <a:r>
              <a:rPr lang="ru-RU">
                <a:ea typeface="+mn-lt"/>
                <a:cs typeface="+mn-lt"/>
              </a:rPr>
              <a:t> (возможность создания собственного постоянного интерактивного конференц-зала, начать конференцию в любое время или запланировать ее на будущее),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 локальная запись в формате MP4 или M4A</a:t>
            </a:r>
            <a:r>
              <a:rPr lang="ru-RU">
                <a:ea typeface="+mn-lt"/>
                <a:cs typeface="+mn-lt"/>
              </a:rPr>
              <a:t>,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приватный</a:t>
            </a:r>
            <a:r>
              <a:rPr lang="ru-RU">
                <a:ea typeface="+mn-lt"/>
                <a:cs typeface="+mn-lt"/>
              </a:rPr>
              <a:t>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и групповой чат</a:t>
            </a:r>
            <a:r>
              <a:rPr lang="ru-RU">
                <a:ea typeface="+mn-lt"/>
                <a:cs typeface="+mn-lt"/>
              </a:rPr>
              <a:t>,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элементы управления организатора </a:t>
            </a:r>
            <a:r>
              <a:rPr lang="ru-RU">
                <a:ea typeface="+mn-lt"/>
                <a:cs typeface="+mn-lt"/>
              </a:rPr>
              <a:t>(организатор конференции может осуществлять управления параметрами видео, звука и демонстрации экрана участников),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возможность передачи файлов</a:t>
            </a:r>
            <a:r>
              <a:rPr lang="ru-RU">
                <a:ea typeface="+mn-lt"/>
                <a:cs typeface="+mn-lt"/>
              </a:rPr>
              <a:t>,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функция "поднять руку" </a:t>
            </a:r>
            <a:r>
              <a:rPr lang="ru-RU">
                <a:ea typeface="+mn-lt"/>
                <a:cs typeface="+mn-lt"/>
              </a:rPr>
              <a:t>(участники с отключенным звуком могут уведомлять организатора о наличии вопросов)</a:t>
            </a:r>
          </a:p>
          <a:p>
            <a:r>
              <a:rPr lang="ru-RU">
                <a:ea typeface="+mn-lt"/>
                <a:cs typeface="+mn-lt"/>
              </a:rPr>
              <a:t>Функции коллективной работы: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групповые сообщения и присутствие</a:t>
            </a:r>
            <a:r>
              <a:rPr lang="ru-RU">
                <a:ea typeface="+mn-lt"/>
                <a:cs typeface="+mn-lt"/>
              </a:rPr>
              <a:t> (групповой чат позволяет вам легко отправлять группе текст, файлы, снимки экрана и изображения; в нем отображается активность участников чата на настольных или мобильных устройствах либо занятость в конференции),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 совместные комментарии на общем экране</a:t>
            </a:r>
            <a:r>
              <a:rPr lang="ru-RU">
                <a:ea typeface="+mn-lt"/>
                <a:cs typeface="+mn-lt"/>
              </a:rPr>
              <a:t>,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обмен через доску сообщений</a:t>
            </a:r>
            <a:r>
              <a:rPr lang="ru-RU">
                <a:ea typeface="+mn-lt"/>
                <a:cs typeface="+mn-lt"/>
              </a:rPr>
              <a:t>, </a:t>
            </a:r>
            <a:r>
              <a:rPr lang="ru-RU">
                <a:solidFill>
                  <a:schemeClr val="accent1"/>
                </a:solidFill>
                <a:ea typeface="+mn-lt"/>
                <a:cs typeface="+mn-lt"/>
              </a:rPr>
              <a:t>сессионные залы </a:t>
            </a:r>
            <a:r>
              <a:rPr lang="ru-RU">
                <a:ea typeface="+mn-lt"/>
                <a:cs typeface="+mn-lt"/>
              </a:rPr>
              <a:t>(сессионные </a:t>
            </a:r>
            <a:r>
              <a:rPr lang="ru-RU" err="1">
                <a:ea typeface="+mn-lt"/>
                <a:cs typeface="+mn-lt"/>
              </a:rPr>
              <a:t>видеоконференц</a:t>
            </a:r>
            <a:r>
              <a:rPr lang="ru-RU">
                <a:ea typeface="+mn-lt"/>
                <a:cs typeface="+mn-lt"/>
              </a:rPr>
              <a:t>-залы позволяют разделить конференцию </a:t>
            </a:r>
            <a:r>
              <a:rPr lang="ru-RU" err="1">
                <a:ea typeface="+mn-lt"/>
                <a:cs typeface="+mn-lt"/>
              </a:rPr>
              <a:t>Zoom</a:t>
            </a:r>
            <a:r>
              <a:rPr lang="ru-RU">
                <a:ea typeface="+mn-lt"/>
                <a:cs typeface="+mn-lt"/>
              </a:rPr>
              <a:t> на 50 отдельных сеансов для обсуждения, проектов и других целей).</a:t>
            </a:r>
          </a:p>
          <a:p>
            <a:endParaRPr lang="ru-RU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76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электроника, компьюте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A1BE67E-B045-48EA-A51E-D5C3F4CE7F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7654" y="1650822"/>
            <a:ext cx="5367165" cy="3569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492A-82A0-47B4-9623-79155CFF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spc="0"/>
              <a:t>Возможности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CF7F6D-8085-4317-A3B3-AC6436883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Звонки </a:t>
            </a:r>
          </a:p>
          <a:p>
            <a:pPr>
              <a:lnSpc>
                <a:spcPct val="90000"/>
              </a:lnSpc>
            </a:pPr>
            <a:r>
              <a:rPr lang="en-US" sz="1500"/>
              <a:t>Групповые аудиозвонки</a:t>
            </a:r>
            <a:br>
              <a:rPr lang="en-US" sz="1500"/>
            </a:br>
            <a:r>
              <a:rPr lang="en-US" sz="1500"/>
              <a:t>Одна из самых полезных характеристик Скайпа это возможность общаться с несколькими людьми одновременно. Причём, в зависимости от индивидуальных нужд, бесплатно пользователи смогут:</a:t>
            </a:r>
            <a:br>
              <a:rPr lang="en-US" sz="1500"/>
            </a:br>
            <a:r>
              <a:rPr lang="en-US" sz="1500"/>
              <a:t>* Совершать групповые аудиозвонки (до 25 человек)- для группы.Пример : наша группа ПО-1 с лёгкостью сможет присутствовать на практическом занятии</a:t>
            </a:r>
            <a:br>
              <a:rPr lang="en-US" sz="1500"/>
            </a:br>
            <a:r>
              <a:rPr lang="en-US" sz="1500"/>
              <a:t>* Общаться по видеосвязи (до 10 пользователей) - для небольшой подгруппы</a:t>
            </a:r>
            <a:br>
              <a:rPr lang="en-US" sz="1500"/>
            </a:br>
            <a:r>
              <a:rPr lang="en-US" sz="1500"/>
              <a:t>* Показать свой экран (до 10 пользователей) - для небольшой подгруппы</a:t>
            </a:r>
            <a:br>
              <a:rPr lang="en-US" sz="1500"/>
            </a:br>
            <a:r>
              <a:rPr lang="en-US" sz="1500"/>
              <a:t>* Создать групповой чат( до 600 участников) - для целого потока</a:t>
            </a:r>
          </a:p>
        </p:txBody>
      </p:sp>
    </p:spTree>
    <p:extLst>
      <p:ext uri="{BB962C8B-B14F-4D97-AF65-F5344CB8AC3E}">
        <p14:creationId xmlns:p14="http://schemas.microsoft.com/office/powerpoint/2010/main" val="366550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80277AD-C2BD-40A8-A94B-73129DA8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69" y="803063"/>
            <a:ext cx="9336662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08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97F8441-CD21-4612-817E-07B17528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3" y="643467"/>
            <a:ext cx="9904114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0450929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D0F300D-E660-4439-8590-967DF8F13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3" y="643467"/>
            <a:ext cx="9904114" cy="55710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906755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76532D6-E417-4033-B549-BB0FE7B9A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1" y="659498"/>
            <a:ext cx="10087618" cy="56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177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5F7005B-DE98-4744-B0B4-ACAE75D70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60" y="499902"/>
            <a:ext cx="10312722" cy="58361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9821226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C583D82-4DD0-45A2-964D-D2A1CF9C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16" y="803063"/>
            <a:ext cx="10003567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89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FADB621-C181-4D8E-B915-FBA454610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56" y="455728"/>
            <a:ext cx="10644026" cy="59796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845059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49662DE-FF32-4EE6-BC41-50BEB33D0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26" y="400511"/>
            <a:ext cx="10666114" cy="60348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929930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1B9A3AD-6CED-49CF-BAAB-721CF63CE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3" y="643467"/>
            <a:ext cx="9904114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919215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F800757-4CE8-470D-B200-59CBE34E9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3" y="643467"/>
            <a:ext cx="9904114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847745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7AC44-1B7B-4F09-9AA4-3DFDEC57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83E473-94FF-4ACE-9433-1F14799E8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нимок экрана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5333CDE-31C3-4A61-95E8-7C75DBCE98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7654" y="751821"/>
            <a:ext cx="5367165" cy="53671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C2FFA-BC37-4FD7-8019-D057F598E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spc="0"/>
              <a:t>Хитрость)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777E2C-EE69-44E4-B3AD-D666CF74F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 Если мы хотим совершить аудиозвонок, рассчитанный на большую аудиторию, то устанавливаем</a:t>
            </a:r>
            <a:br>
              <a:rPr lang="en-US"/>
            </a:br>
            <a:r>
              <a:rPr lang="en-US"/>
              <a:t>Skype для бизнеса — Корпоративная версия программы предназначена для проведения онлайн-собраний, обмена сообщениями и совершения звонков с участием до 250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795303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4" name="Рисунок 4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9C6878F-6AE8-4FAE-AC46-BBDF724B3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3" y="643467"/>
            <a:ext cx="9904114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375006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6F89ADE-6679-46E5-9485-7567332CA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69" y="803063"/>
            <a:ext cx="9336662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168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снимок экрана, компьютер, монитор, клавиатур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BB1364D-404A-4AB0-A7F8-4C93556B8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13" y="482802"/>
            <a:ext cx="10429966" cy="59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087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снимок экрана, компьютер, сидит, ноутбу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FC2A3FC-F23F-4395-B5CA-03186ACCE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08" y="482803"/>
            <a:ext cx="10485183" cy="59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366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снимок экрана, автомобиль, сторона, монито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1FBCFA7-7BB4-4395-88AD-E552AC5F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52" y="482802"/>
            <a:ext cx="10562488" cy="590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30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3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904A64B-C6A4-4C0F-9243-D674E6760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29" y="564228"/>
            <a:ext cx="10178273" cy="572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624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Рисунок 2" descr="Изображение выглядит как текст, дос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480BEC4-551A-4B96-9298-9A86A5125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66" y="643467"/>
            <a:ext cx="9646867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8203143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2" name="Рисунок 2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FB0E64E-4AD6-419E-BC89-E98CD613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3" y="643467"/>
            <a:ext cx="9904114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9537192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фотография, показывает, другой, в поз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8C580D5-6C48-4B4A-87F6-E62864379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" y="-1850"/>
            <a:ext cx="5041999" cy="5053372"/>
          </a:xfrm>
          <a:prstGeom prst="rect">
            <a:avLst/>
          </a:prstGeom>
        </p:spPr>
      </p:pic>
      <p:pic>
        <p:nvPicPr>
          <p:cNvPr id="4" name="Рисунок 4" descr="Изображение выглядит как ноутбук, компьютер, электроник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4F40578-BAB1-43C2-8D9F-AB9EB1CD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221" y="3272559"/>
            <a:ext cx="6416722" cy="3588344"/>
          </a:xfrm>
          <a:prstGeom prst="rect">
            <a:avLst/>
          </a:prstGeom>
        </p:spPr>
      </p:pic>
      <p:pic>
        <p:nvPicPr>
          <p:cNvPr id="6" name="Рисунок 7" descr="Изображение выглядит как ноутбук, компьютер, внутренний, электрон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419AF86-FFD3-4F42-AB8A-FC49030CB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041" y="60594"/>
            <a:ext cx="7383438" cy="28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100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FD2F3-0F8D-4A26-BC4C-35A23B9A9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ru-RU"/>
              <a:t>Веб-семинары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34B6226-C764-44CA-80B0-07FF7FB0B4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256948"/>
              </p:ext>
            </p:extLst>
          </p:nvPr>
        </p:nvGraphicFramePr>
        <p:xfrm>
          <a:off x="52495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0375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40CEB2C-89AE-467A-862D-8F1C2221F5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9091" b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C000C-279F-4C3E-BE6D-938D4DB5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spc="0"/>
              <a:t>Дополнительные возможности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AFFD7B-B899-4294-A487-47EEA7F3F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043" y="2538920"/>
            <a:ext cx="4602152" cy="348006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 </a:t>
            </a:r>
            <a:r>
              <a:rPr lang="en-US" b="1" dirty="0" err="1">
                <a:ea typeface="+mn-lt"/>
                <a:cs typeface="+mn-lt"/>
              </a:rPr>
              <a:t>Перевод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голоса</a:t>
            </a:r>
            <a:r>
              <a:rPr lang="en-US" b="1" dirty="0">
                <a:ea typeface="+mn-lt"/>
                <a:cs typeface="+mn-lt"/>
              </a:rPr>
              <a:t> и </a:t>
            </a:r>
            <a:r>
              <a:rPr lang="en-US" b="1" dirty="0" err="1">
                <a:ea typeface="+mn-lt"/>
                <a:cs typeface="+mn-lt"/>
              </a:rPr>
              <a:t>текста</a:t>
            </a:r>
            <a:r>
              <a:rPr lang="en-US" b="1" dirty="0">
                <a:ea typeface="+mn-lt"/>
                <a:cs typeface="+mn-lt"/>
              </a:rPr>
              <a:t>.</a:t>
            </a:r>
            <a:endParaRPr lang="ru-RU" b="1"/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Подходит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для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работы</a:t>
            </a:r>
            <a:r>
              <a:rPr lang="en-US" dirty="0">
                <a:ea typeface="+mn-lt"/>
                <a:cs typeface="+mn-lt"/>
              </a:rPr>
              <a:t> с </a:t>
            </a:r>
            <a:r>
              <a:rPr lang="en-US" dirty="0" err="1">
                <a:ea typeface="+mn-lt"/>
                <a:cs typeface="+mn-lt"/>
              </a:rPr>
              <a:t>иностранными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студентами</a:t>
            </a:r>
            <a:r>
              <a:rPr lang="en-US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 </a:t>
            </a:r>
            <a:r>
              <a:rPr lang="en-US" b="1" dirty="0" err="1">
                <a:ea typeface="+mn-lt"/>
                <a:cs typeface="+mn-lt"/>
              </a:rPr>
              <a:t>Сетевые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статусы</a:t>
            </a:r>
            <a:endParaRPr lang="en-US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 err="1">
                <a:ea typeface="+mn-lt"/>
                <a:cs typeface="+mn-lt"/>
              </a:rPr>
              <a:t>Удобно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для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преподавателя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</a:rPr>
              <a:t>отследить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находится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ли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студент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на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лекции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или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же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прогуливает</a:t>
            </a:r>
          </a:p>
          <a:p>
            <a:pPr marL="0" indent="0">
              <a:buNone/>
            </a:pPr>
            <a:r>
              <a:rPr lang="en-US" b="1" dirty="0" err="1">
                <a:ea typeface="+mn-lt"/>
                <a:cs typeface="+mn-lt"/>
              </a:rPr>
              <a:t>Цитировать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сообщения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en-US" dirty="0" err="1">
                <a:ea typeface="+mn-lt"/>
                <a:cs typeface="+mn-lt"/>
              </a:rPr>
              <a:t>Удобно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для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студентов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опоздавших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на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виртуальную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лекцию</a:t>
            </a:r>
            <a:r>
              <a:rPr lang="en-US" dirty="0">
                <a:ea typeface="+mn-lt"/>
                <a:cs typeface="+mn-lt"/>
              </a:rPr>
              <a:t>.</a:t>
            </a:r>
            <a:br>
              <a:rPr lang="en-US" dirty="0">
                <a:ea typeface="+mn-lt"/>
                <a:cs typeface="+mn-lt"/>
              </a:rPr>
            </a:b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18801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CC51C-6695-430A-BB25-A72D6D2A7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ru-RU"/>
              <a:t>Как использовать веб-семинар? 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9" name="Объект 2">
            <a:extLst>
              <a:ext uri="{FF2B5EF4-FFF2-40B4-BE49-F238E27FC236}">
                <a16:creationId xmlns:a16="http://schemas.microsoft.com/office/drawing/2014/main" id="{9E6322F9-B386-4951-80F6-968DCA1768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661433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10265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22376-1879-4622-BBBD-1B689D7D2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53" y="1420706"/>
            <a:ext cx="3900196" cy="4016587"/>
          </a:xfrm>
        </p:spPr>
        <p:txBody>
          <a:bodyPr>
            <a:normAutofit/>
          </a:bodyPr>
          <a:lstStyle/>
          <a:p>
            <a:r>
              <a:rPr lang="ru-RU" sz="3600" dirty="0"/>
              <a:t>Преимущества и недостатки платформы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86269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276A01-2708-4E95-B202-CB3498DE1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723" y="1420706"/>
            <a:ext cx="5514758" cy="4016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Преимущества Zoom:</a:t>
            </a:r>
            <a:endParaRPr lang="ru-RU" sz="11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✓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стабильное соединение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✓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 работает быстрее, например, того же скайпа </a:t>
            </a:r>
            <a:endParaRPr lang="ru-RU" sz="11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✓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требует меньше оперативной памяти компьютера</a:t>
            </a:r>
            <a:endParaRPr lang="ru-RU" sz="11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✓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доступны разные варианты демонстрации экрана: можно выбрать экран, который будет выводиться ученикам (и параллельно что-то делать в другой программе), или выбрать режим, в котором ученики видят то же, что и вы</a:t>
            </a:r>
            <a:endParaRPr lang="ru-RU" sz="11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✓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 доступна трансляция экрана с мобильных устройств (правда, при этом выключается камера)</a:t>
            </a:r>
            <a:endParaRPr lang="ru-RU" sz="11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✓</a:t>
            </a: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 доступны  фоны на разные случаи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100" b="1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Недостатки Zoom:</a:t>
            </a:r>
            <a:endParaRPr lang="ru-RU" sz="11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itchFamily="18" charset="0"/>
              <a:buChar char="•"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групповые конференции доступны только 40 минут, дальше нужно активировать платную версию </a:t>
            </a:r>
          </a:p>
          <a:p>
            <a:pPr>
              <a:lnSpc>
                <a:spcPct val="100000"/>
              </a:lnSpc>
              <a:buFont typeface="Arial" pitchFamily="18" charset="0"/>
              <a:buChar char="•"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ограничение по количеству человек (до 100)</a:t>
            </a:r>
          </a:p>
          <a:p>
            <a:pPr>
              <a:lnSpc>
                <a:spcPct val="100000"/>
              </a:lnSpc>
              <a:buFont typeface="Arial" pitchFamily="18" charset="0"/>
              <a:buChar char="•"/>
            </a:pPr>
            <a:r>
              <a:rPr lang="ru-RU" sz="11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программа не сильно распространена — надо скачивать, разбираться, как она работает (и учителю, и ученикам)</a:t>
            </a:r>
            <a:endParaRPr lang="ru-RU" sz="11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buFont typeface="Arial" pitchFamily="18" charset="0"/>
              <a:buChar char="•"/>
            </a:pPr>
            <a:endParaRPr lang="ru-RU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956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4BED5A-E98E-4DA0-BAA5-4F6AB24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4B94A-E40E-48CE-BD7B-C1A30AE57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982" y="488542"/>
            <a:ext cx="11244036" cy="5880916"/>
          </a:xfrm>
          <a:prstGeom prst="rect">
            <a:avLst/>
          </a:prstGeom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EC5CA6-6479-49D5-B4B5-5643D26B8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84442" y="2057401"/>
            <a:ext cx="0" cy="27432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1B26337-5AA4-470D-9687-5907CB53B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685800"/>
            <a:ext cx="10853928" cy="5486400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C88EF-D0D0-4AC5-80CF-B3EE7BF7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40" y="1000370"/>
            <a:ext cx="3462079" cy="4857262"/>
          </a:xfrm>
        </p:spPr>
        <p:txBody>
          <a:bodyPr>
            <a:normAutofit/>
          </a:bodyPr>
          <a:lstStyle/>
          <a:p>
            <a:pPr algn="r"/>
            <a:r>
              <a:rPr lang="ru-RU" sz="3400">
                <a:solidFill>
                  <a:srgbClr val="FFFFFF"/>
                </a:solidFill>
              </a:rPr>
              <a:t>Возможности...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EA1B14-4792-4CB5-82FE-A27B8CC9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691" y="1000370"/>
            <a:ext cx="6212310" cy="4857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400">
                <a:solidFill>
                  <a:srgbClr val="FFFFFF"/>
                </a:solidFill>
              </a:rPr>
              <a:t>Как мы уже успели заметить возможностей у данной платформы - море!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>
                <a:solidFill>
                  <a:srgbClr val="FFFFFF"/>
                </a:solidFill>
              </a:rPr>
              <a:t>Очень легко использовать данную платформу не только молодому поколению студентов и учеников, но и поколению уже более взрослому. Мы с коллегой  попытались четко и систематизировано передать информацию  об использовании </a:t>
            </a:r>
            <a:r>
              <a:rPr lang="ru-RU" sz="1400" err="1">
                <a:solidFill>
                  <a:srgbClr val="FFFFFF"/>
                </a:solidFill>
              </a:rPr>
              <a:t>Zoom</a:t>
            </a:r>
            <a:r>
              <a:rPr lang="ru-RU" sz="1400">
                <a:solidFill>
                  <a:srgbClr val="FFFFFF"/>
                </a:solidFill>
              </a:rPr>
              <a:t>,  о некоторых  характеристиках, которые успели изучить самостоятельно в ходе "тест-драйва" , о преимуществах и недостатках, чтобы у вас сложилось представление об этой уникальной  платформе для организации практических и лекционных занятий, в нашем случае будет актуально сказать- обучения.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>
                <a:solidFill>
                  <a:srgbClr val="FFFFFF"/>
                </a:solidFill>
              </a:rPr>
              <a:t>Таким образом, мы имеем возможность демонстраций различных экранов, использования доски и ввода туда текста, а не только рисунков, можем делить участников на группы, имеем возможность общения в чате, также важно заметить, что  общение может осуществляться не только посредствам видеосвязи, а также аудиосвязи.  Есть функция использования фоновых заставок. Также существует возможность передачи файлов, функция "поднять руку" и функция записи.</a:t>
            </a:r>
          </a:p>
        </p:txBody>
      </p:sp>
    </p:spTree>
    <p:extLst>
      <p:ext uri="{BB962C8B-B14F-4D97-AF65-F5344CB8AC3E}">
        <p14:creationId xmlns:p14="http://schemas.microsoft.com/office/powerpoint/2010/main" val="12907113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1370" y="1794167"/>
            <a:ext cx="9763432" cy="2479675"/>
          </a:xfrm>
        </p:spPr>
        <p:txBody>
          <a:bodyPr>
            <a:normAutofit/>
          </a:bodyPr>
          <a:lstStyle/>
          <a:p>
            <a:r>
              <a:rPr lang="en-US" sz="8800" b="1" dirty="0">
                <a:latin typeface="Monserat"/>
              </a:rPr>
              <a:t>Webinar</a:t>
            </a:r>
            <a:r>
              <a:rPr lang="ru-RU" sz="8800" b="1" dirty="0">
                <a:latin typeface="Monserat"/>
              </a:rPr>
              <a:t>.</a:t>
            </a:r>
            <a:r>
              <a:rPr lang="en-US" sz="8800" b="1" dirty="0" err="1">
                <a:latin typeface="Monserat"/>
              </a:rPr>
              <a:t>ru</a:t>
            </a:r>
            <a:endParaRPr lang="ru-RU" sz="8800" b="1" dirty="0">
              <a:latin typeface="Monsera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9152" y="3805484"/>
            <a:ext cx="4689987" cy="140601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latin typeface="Monserat"/>
              </a:rPr>
              <a:t>Выполнила:</a:t>
            </a:r>
          </a:p>
          <a:p>
            <a:pPr algn="l"/>
            <a:r>
              <a:rPr lang="ru-RU" sz="2000" dirty="0">
                <a:latin typeface="Monserat"/>
              </a:rPr>
              <a:t>Зайцева Ангелина </a:t>
            </a:r>
          </a:p>
          <a:p>
            <a:pPr algn="l"/>
            <a:r>
              <a:rPr lang="ru-RU" sz="2000" dirty="0">
                <a:latin typeface="Monserat"/>
              </a:rPr>
              <a:t>студентка ИФЧ 1-ого курса</a:t>
            </a:r>
          </a:p>
          <a:p>
            <a:pPr algn="l"/>
            <a:r>
              <a:rPr lang="ru-RU" sz="2000" dirty="0">
                <a:latin typeface="Monserat"/>
              </a:rPr>
              <a:t>группа ПО-1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73522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306" y="1730042"/>
            <a:ext cx="5308782" cy="29398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800" b="1" dirty="0">
                <a:latin typeface="Monserat"/>
              </a:rPr>
              <a:t>Российская платформа для проведения </a:t>
            </a:r>
            <a:r>
              <a:rPr lang="ru-RU" sz="1800" b="1" dirty="0" err="1">
                <a:latin typeface="Monserat"/>
              </a:rPr>
              <a:t>вебинаров</a:t>
            </a:r>
            <a:r>
              <a:rPr lang="ru-RU" sz="1800" b="1" dirty="0">
                <a:latin typeface="Monserat"/>
              </a:rPr>
              <a:t>, онлайн-совещаний и конференций.</a:t>
            </a:r>
            <a:r>
              <a:rPr lang="ru-RU" sz="1800" dirty="0">
                <a:latin typeface="Monserat"/>
              </a:rPr>
              <a:t> С помощью неё можно запустить онлайн-школу, организовать дистанционное корпоративное обучение или провести онлайн-совещание. Создатели платформы являются резидентами </a:t>
            </a:r>
            <a:r>
              <a:rPr lang="ru-RU" sz="1800" b="1" dirty="0" err="1">
                <a:latin typeface="Monserat"/>
              </a:rPr>
              <a:t>Сколково</a:t>
            </a:r>
            <a:r>
              <a:rPr lang="ru-RU" sz="1800" dirty="0">
                <a:latin typeface="Monserat"/>
              </a:rPr>
              <a:t>, что подтверждает их  статус передовой IT-компании.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9421" cy="17373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28" y="4114643"/>
            <a:ext cx="5073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Monserat"/>
              </a:rPr>
              <a:t>Запускается на всех браузерах</a:t>
            </a:r>
            <a:r>
              <a:rPr lang="ru-RU" dirty="0">
                <a:latin typeface="Monserat"/>
              </a:rPr>
              <a:t>, не требует дополнительного ПО и позволяет передавать знания в максимально высоком качестве.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35" y="5663381"/>
            <a:ext cx="1043449" cy="10434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684" y="5663381"/>
            <a:ext cx="1043449" cy="10434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133" y="5663381"/>
            <a:ext cx="1043449" cy="10434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514673" y="4669885"/>
            <a:ext cx="64401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Monserat"/>
              </a:rPr>
              <a:t>Мобильное приложение </a:t>
            </a:r>
            <a:r>
              <a:rPr lang="ru-RU" dirty="0">
                <a:latin typeface="Monserat"/>
              </a:rPr>
              <a:t>позволяет посещать </a:t>
            </a:r>
            <a:r>
              <a:rPr lang="ru-RU" dirty="0" err="1">
                <a:latin typeface="Monserat"/>
              </a:rPr>
              <a:t>вебинары</a:t>
            </a:r>
            <a:r>
              <a:rPr lang="ru-RU" dirty="0">
                <a:latin typeface="Monserat"/>
              </a:rPr>
              <a:t> с телефона, не теряя качество связи и изображения.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674" y="40762"/>
            <a:ext cx="6677326" cy="462912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686736" y="55932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Monserat"/>
              </a:rPr>
              <a:t>До 10 000 участников на одном </a:t>
            </a:r>
            <a:r>
              <a:rPr lang="ru-RU" b="1" dirty="0" err="1">
                <a:latin typeface="Monserat"/>
              </a:rPr>
              <a:t>вебинаре</a:t>
            </a:r>
            <a:endParaRPr lang="ru-RU" b="1" dirty="0">
              <a:latin typeface="Monserat"/>
            </a:endParaRPr>
          </a:p>
          <a:p>
            <a:r>
              <a:rPr lang="ru-RU" dirty="0">
                <a:latin typeface="Monserat"/>
              </a:rPr>
              <a:t> Платформа позволяет проводить </a:t>
            </a:r>
            <a:r>
              <a:rPr lang="ru-RU" dirty="0" err="1">
                <a:latin typeface="Monserat"/>
              </a:rPr>
              <a:t>вебинары</a:t>
            </a:r>
            <a:r>
              <a:rPr lang="ru-RU" dirty="0">
                <a:latin typeface="Monserat"/>
              </a:rPr>
              <a:t> без задержек в трансляции для 10 000 участников.</a:t>
            </a:r>
          </a:p>
        </p:txBody>
      </p:sp>
    </p:spTree>
    <p:extLst>
      <p:ext uri="{BB962C8B-B14F-4D97-AF65-F5344CB8AC3E}">
        <p14:creationId xmlns:p14="http://schemas.microsoft.com/office/powerpoint/2010/main" val="2567718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1091" y="1920073"/>
            <a:ext cx="5741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Monserat"/>
              </a:rPr>
              <a:t>Красивый и современный дизайн </a:t>
            </a:r>
            <a:r>
              <a:rPr lang="ru-RU" dirty="0">
                <a:latin typeface="Monserat"/>
              </a:rPr>
              <a:t>позволяет легко разобраться с функционалом платформы и демонстрирует удобство управления.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409" y="0"/>
            <a:ext cx="2969997" cy="29699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71" y="2969997"/>
            <a:ext cx="3755922" cy="358308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7241" y="442745"/>
            <a:ext cx="58108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Monserat"/>
              </a:rPr>
              <a:t>Чат</a:t>
            </a:r>
            <a:r>
              <a:rPr lang="ru-RU" dirty="0">
                <a:latin typeface="Monserat"/>
              </a:rPr>
              <a:t> – основной инструмент на </a:t>
            </a:r>
            <a:r>
              <a:rPr lang="ru-RU" dirty="0" err="1">
                <a:latin typeface="Monserat"/>
              </a:rPr>
              <a:t>вебинарах</a:t>
            </a:r>
            <a:r>
              <a:rPr lang="ru-RU" dirty="0">
                <a:latin typeface="Monserat"/>
              </a:rPr>
              <a:t>. Как и сама трансляция, чат работает без задержек. Также существует отдельная вкладка для вопросов: это помогает не пропустить вопросы при большом количестве участников.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497" y="29823"/>
            <a:ext cx="3018503" cy="301850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122606" y="3323205"/>
            <a:ext cx="62434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dirty="0">
                <a:latin typeface="Monserat"/>
              </a:rPr>
              <a:t> </a:t>
            </a:r>
            <a:r>
              <a:rPr lang="ru-RU" b="1" dirty="0">
                <a:latin typeface="Monserat"/>
              </a:rPr>
              <a:t>Автоматические уведомления </a:t>
            </a:r>
            <a:r>
              <a:rPr lang="ru-RU" dirty="0">
                <a:latin typeface="Monserat"/>
              </a:rPr>
              <a:t>участников</a:t>
            </a:r>
          </a:p>
          <a:p>
            <a:pPr algn="just"/>
            <a:r>
              <a:rPr lang="ru-RU" dirty="0">
                <a:latin typeface="Monserat"/>
              </a:rPr>
              <a:t>по электронной почте. Также можно настроить рассылку после </a:t>
            </a:r>
            <a:r>
              <a:rPr lang="ru-RU" dirty="0" err="1">
                <a:latin typeface="Monserat"/>
              </a:rPr>
              <a:t>вебинара</a:t>
            </a:r>
            <a:r>
              <a:rPr lang="ru-RU" dirty="0">
                <a:latin typeface="Monserat"/>
              </a:rPr>
              <a:t>, чтобы поблагодарить слушателей за участие и поделиться ссылками на необходимые материалы.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122606" y="4829958"/>
            <a:ext cx="65966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Monserat"/>
              </a:rPr>
              <a:t>Приглашение участников. </a:t>
            </a:r>
            <a:r>
              <a:rPr lang="ru-RU" dirty="0">
                <a:latin typeface="Monserat"/>
              </a:rPr>
              <a:t>Для каждого </a:t>
            </a:r>
            <a:r>
              <a:rPr lang="ru-RU" dirty="0" err="1">
                <a:latin typeface="Monserat"/>
              </a:rPr>
              <a:t>вебинара</a:t>
            </a:r>
            <a:r>
              <a:rPr lang="ru-RU" dirty="0">
                <a:latin typeface="Monserat"/>
              </a:rPr>
              <a:t> на платформе автоматически создается страница регистрации и присваивается уникальный адрес. Ссылку на страницу можно использовать в рекламе на сайте, в социальных сетях, блоге.</a:t>
            </a:r>
          </a:p>
        </p:txBody>
      </p:sp>
    </p:spTree>
    <p:extLst>
      <p:ext uri="{BB962C8B-B14F-4D97-AF65-F5344CB8AC3E}">
        <p14:creationId xmlns:p14="http://schemas.microsoft.com/office/powerpoint/2010/main" val="5400563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8540" y="402530"/>
            <a:ext cx="5859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Monserat"/>
              </a:rPr>
              <a:t> </a:t>
            </a:r>
            <a:r>
              <a:rPr lang="ru-RU" b="1" dirty="0">
                <a:latin typeface="Monserat"/>
              </a:rPr>
              <a:t>Видеозапись </a:t>
            </a:r>
            <a:r>
              <a:rPr lang="ru-RU" b="1" dirty="0" err="1">
                <a:latin typeface="Monserat"/>
              </a:rPr>
              <a:t>вебинар</a:t>
            </a:r>
            <a:r>
              <a:rPr lang="ru-RU" b="1" dirty="0">
                <a:latin typeface="Monserat"/>
              </a:rPr>
              <a:t> .</a:t>
            </a:r>
            <a:r>
              <a:rPr lang="ru-RU" dirty="0">
                <a:latin typeface="Monserat"/>
              </a:rPr>
              <a:t> На платформе </a:t>
            </a:r>
            <a:r>
              <a:rPr lang="ru-RU" dirty="0" err="1">
                <a:latin typeface="Monserat"/>
              </a:rPr>
              <a:t>Webinar</a:t>
            </a:r>
            <a:r>
              <a:rPr lang="ru-RU" dirty="0">
                <a:latin typeface="Monserat"/>
              </a:rPr>
              <a:t> всегда ведётся запись всех </a:t>
            </a:r>
            <a:r>
              <a:rPr lang="ru-RU" dirty="0" err="1">
                <a:latin typeface="Monserat"/>
              </a:rPr>
              <a:t>вебинаров</a:t>
            </a:r>
            <a:r>
              <a:rPr lang="ru-RU" dirty="0">
                <a:latin typeface="Monserat"/>
              </a:rPr>
              <a:t>. После занятия остаётся только открыть доступ к записи для участников, чтобы они смогли вернуться к материалу повторно или посмотреть </a:t>
            </a:r>
            <a:r>
              <a:rPr lang="ru-RU" dirty="0" err="1">
                <a:latin typeface="Monserat"/>
              </a:rPr>
              <a:t>вебинар</a:t>
            </a:r>
            <a:r>
              <a:rPr lang="ru-RU" dirty="0">
                <a:latin typeface="Monserat"/>
              </a:rPr>
              <a:t>, если не присутствовали на нём.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16681" y="426217"/>
            <a:ext cx="5348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Monserat"/>
              </a:rPr>
              <a:t>Удобный файловый менеджер</a:t>
            </a:r>
          </a:p>
          <a:p>
            <a:r>
              <a:rPr lang="ru-RU" dirty="0">
                <a:latin typeface="Monserat"/>
              </a:rPr>
              <a:t>Хранение презентации, тестов и видео в единой файловой системе. Выстраивание нужной структуры хранения документов, можно помечать файлы тегами.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95" y="1903545"/>
            <a:ext cx="5348748" cy="45328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8911" y="551306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Monserat"/>
              </a:rPr>
              <a:t>Статистика активности участников</a:t>
            </a:r>
          </a:p>
          <a:p>
            <a:r>
              <a:rPr lang="ru-RU" dirty="0">
                <a:latin typeface="Monserat"/>
              </a:rPr>
              <a:t>Анализ эффективности </a:t>
            </a:r>
            <a:r>
              <a:rPr lang="ru-RU" dirty="0" err="1">
                <a:latin typeface="Monserat"/>
              </a:rPr>
              <a:t>вебинаров</a:t>
            </a:r>
            <a:r>
              <a:rPr lang="ru-RU" dirty="0">
                <a:latin typeface="Monserat"/>
              </a:rPr>
              <a:t>. Возможность  получения истории посещений любого участника.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8911" y="2034073"/>
            <a:ext cx="5397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Monserat"/>
              </a:rPr>
              <a:t>Поддержка </a:t>
            </a:r>
            <a:r>
              <a:rPr lang="ru-RU" b="1" dirty="0" err="1">
                <a:latin typeface="Monserat"/>
              </a:rPr>
              <a:t>энкодера</a:t>
            </a:r>
            <a:endParaRPr lang="ru-RU" b="1" dirty="0">
              <a:latin typeface="Monserat"/>
            </a:endParaRPr>
          </a:p>
          <a:p>
            <a:r>
              <a:rPr lang="ru-RU" dirty="0">
                <a:latin typeface="Monserat"/>
              </a:rPr>
              <a:t>  </a:t>
            </a:r>
            <a:r>
              <a:rPr lang="ru-RU" dirty="0" err="1">
                <a:latin typeface="Monserat"/>
              </a:rPr>
              <a:t>Энкодер</a:t>
            </a:r>
            <a:r>
              <a:rPr lang="ru-RU" dirty="0">
                <a:latin typeface="Monserat"/>
              </a:rPr>
              <a:t> позволяет транслировать видео с профессиональных камер, вставлять титры и логотип.</a:t>
            </a:r>
          </a:p>
        </p:txBody>
      </p:sp>
      <p:pic>
        <p:nvPicPr>
          <p:cNvPr id="3074" name="Picture 2" descr="https://webinar.ru/themes/webinar-main/assets/images/homepage-new/visokii-uroven.jpg?v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19" y="2969696"/>
            <a:ext cx="4061696" cy="239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1183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33884" y="323305"/>
            <a:ext cx="6115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serat"/>
              </a:rPr>
              <a:t>Особенности проведения </a:t>
            </a:r>
            <a:r>
              <a:rPr lang="ru-RU" sz="2400" b="1" dirty="0" err="1">
                <a:latin typeface="Monserat"/>
              </a:rPr>
              <a:t>вебинаров</a:t>
            </a:r>
            <a:endParaRPr lang="ru-RU" sz="2400" b="1" dirty="0">
              <a:latin typeface="Monserat"/>
            </a:endParaRPr>
          </a:p>
          <a:p>
            <a:r>
              <a:rPr lang="ru-RU" sz="2400" b="1" dirty="0">
                <a:latin typeface="Monserat"/>
              </a:rPr>
              <a:t>для обучения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33884" y="1189764"/>
            <a:ext cx="637130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Monserat"/>
              </a:rPr>
              <a:t>Вебинары</a:t>
            </a:r>
            <a:r>
              <a:rPr lang="ru-RU" sz="1400" dirty="0">
                <a:latin typeface="Monserat"/>
              </a:rPr>
              <a:t> могут использоваться как самостоятельно, так и в рамках систем дистанционного обучения .Онлайн-формат помогает координировать </a:t>
            </a:r>
            <a:r>
              <a:rPr lang="ru-RU" sz="1400" dirty="0" err="1">
                <a:latin typeface="Monserat"/>
              </a:rPr>
              <a:t>сложноуправляемые</a:t>
            </a:r>
            <a:r>
              <a:rPr lang="ru-RU" sz="1400" dirty="0">
                <a:latin typeface="Monserat"/>
              </a:rPr>
              <a:t> процессы. </a:t>
            </a:r>
            <a:r>
              <a:rPr lang="ru-RU" sz="1400" dirty="0" err="1">
                <a:latin typeface="Monserat"/>
              </a:rPr>
              <a:t>Вебинары</a:t>
            </a:r>
            <a:r>
              <a:rPr lang="ru-RU" sz="1400" dirty="0">
                <a:latin typeface="Monserat"/>
              </a:rPr>
              <a:t> подходят как для корпоративного обучения, так и для школьного и</a:t>
            </a:r>
          </a:p>
          <a:p>
            <a:r>
              <a:rPr lang="ru-RU" sz="1400" dirty="0">
                <a:latin typeface="Monserat"/>
              </a:rPr>
              <a:t>вузовского образования.</a:t>
            </a:r>
          </a:p>
          <a:p>
            <a:br>
              <a:rPr lang="ru-RU" sz="1400" dirty="0">
                <a:latin typeface="Monserat"/>
              </a:rPr>
            </a:br>
            <a:r>
              <a:rPr lang="ru-RU" b="1" dirty="0">
                <a:latin typeface="Monserat"/>
              </a:rPr>
              <a:t>На платформе </a:t>
            </a:r>
            <a:r>
              <a:rPr lang="ru-RU" b="1" dirty="0" err="1">
                <a:latin typeface="Monserat"/>
              </a:rPr>
              <a:t>Webinar</a:t>
            </a:r>
            <a:r>
              <a:rPr lang="ru-RU" b="1" dirty="0">
                <a:latin typeface="Monserat"/>
              </a:rPr>
              <a:t> для обучения предусмотрен</a:t>
            </a:r>
          </a:p>
          <a:p>
            <a:r>
              <a:rPr lang="ru-RU" b="1" dirty="0">
                <a:latin typeface="Monserat"/>
              </a:rPr>
              <a:t>следующий функционал:</a:t>
            </a:r>
          </a:p>
          <a:p>
            <a:endParaRPr lang="ru-RU" b="1" dirty="0">
              <a:latin typeface="Monserat"/>
            </a:endParaRPr>
          </a:p>
        </p:txBody>
      </p:sp>
      <p:sp>
        <p:nvSpPr>
          <p:cNvPr id="10" name="AutoShape 4" descr="https://webinar.ru/themes/webinar-main/assets/images/homepage-new/icon/svg/7.svg"/>
          <p:cNvSpPr>
            <a:spLocks noChangeAspect="1" noChangeArrowheads="1"/>
          </p:cNvSpPr>
          <p:nvPr/>
        </p:nvSpPr>
        <p:spPr bwMode="auto">
          <a:xfrm>
            <a:off x="1473097" y="19713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Google Shape;16919;p61"/>
          <p:cNvGrpSpPr/>
          <p:nvPr/>
        </p:nvGrpSpPr>
        <p:grpSpPr>
          <a:xfrm>
            <a:off x="5531741" y="3248409"/>
            <a:ext cx="627504" cy="572639"/>
            <a:chOff x="7491796" y="2945446"/>
            <a:chExt cx="400801" cy="317543"/>
          </a:xfrm>
        </p:grpSpPr>
        <p:sp>
          <p:nvSpPr>
            <p:cNvPr id="13" name="Google Shape;16920;p61"/>
            <p:cNvSpPr/>
            <p:nvPr/>
          </p:nvSpPr>
          <p:spPr>
            <a:xfrm>
              <a:off x="7491796" y="2998453"/>
              <a:ext cx="340611" cy="264536"/>
            </a:xfrm>
            <a:custGeom>
              <a:avLst/>
              <a:gdLst/>
              <a:ahLst/>
              <a:cxnLst/>
              <a:rect l="l" t="t" r="r" b="b"/>
              <a:pathLst>
                <a:path w="12993" h="10091" extrusionOk="0">
                  <a:moveTo>
                    <a:pt x="1" y="0"/>
                  </a:moveTo>
                  <a:lnTo>
                    <a:pt x="1" y="9787"/>
                  </a:lnTo>
                  <a:cubicBezTo>
                    <a:pt x="1" y="9960"/>
                    <a:pt x="145" y="10090"/>
                    <a:pt x="319" y="10090"/>
                  </a:cubicBezTo>
                  <a:lnTo>
                    <a:pt x="12675" y="10090"/>
                  </a:lnTo>
                  <a:cubicBezTo>
                    <a:pt x="12848" y="10090"/>
                    <a:pt x="12993" y="9960"/>
                    <a:pt x="12993" y="9787"/>
                  </a:cubicBezTo>
                  <a:lnTo>
                    <a:pt x="12993" y="0"/>
                  </a:ln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921;p61"/>
            <p:cNvSpPr/>
            <p:nvPr/>
          </p:nvSpPr>
          <p:spPr>
            <a:xfrm>
              <a:off x="7491796" y="2998453"/>
              <a:ext cx="24249" cy="264536"/>
            </a:xfrm>
            <a:custGeom>
              <a:avLst/>
              <a:gdLst/>
              <a:ahLst/>
              <a:cxnLst/>
              <a:rect l="l" t="t" r="r" b="b"/>
              <a:pathLst>
                <a:path w="925" h="10091" extrusionOk="0">
                  <a:moveTo>
                    <a:pt x="1" y="0"/>
                  </a:moveTo>
                  <a:lnTo>
                    <a:pt x="1" y="9787"/>
                  </a:lnTo>
                  <a:cubicBezTo>
                    <a:pt x="1" y="9960"/>
                    <a:pt x="145" y="10090"/>
                    <a:pt x="319" y="10090"/>
                  </a:cubicBezTo>
                  <a:lnTo>
                    <a:pt x="925" y="10090"/>
                  </a:lnTo>
                  <a:cubicBezTo>
                    <a:pt x="752" y="10090"/>
                    <a:pt x="622" y="9960"/>
                    <a:pt x="622" y="9787"/>
                  </a:cubicBezTo>
                  <a:lnTo>
                    <a:pt x="622" y="0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922;p61"/>
            <p:cNvSpPr/>
            <p:nvPr/>
          </p:nvSpPr>
          <p:spPr>
            <a:xfrm>
              <a:off x="7541002" y="2945473"/>
              <a:ext cx="291406" cy="58669"/>
            </a:xfrm>
            <a:custGeom>
              <a:avLst/>
              <a:gdLst/>
              <a:ahLst/>
              <a:cxnLst/>
              <a:rect l="l" t="t" r="r" b="b"/>
              <a:pathLst>
                <a:path w="11116" h="2238" extrusionOk="0">
                  <a:moveTo>
                    <a:pt x="1" y="0"/>
                  </a:moveTo>
                  <a:lnTo>
                    <a:pt x="1" y="2238"/>
                  </a:lnTo>
                  <a:lnTo>
                    <a:pt x="11116" y="2238"/>
                  </a:lnTo>
                  <a:lnTo>
                    <a:pt x="11116" y="318"/>
                  </a:lnTo>
                  <a:cubicBezTo>
                    <a:pt x="11116" y="144"/>
                    <a:pt x="10971" y="0"/>
                    <a:pt x="10784" y="0"/>
                  </a:cubicBezTo>
                  <a:close/>
                </a:path>
              </a:pathLst>
            </a:custGeom>
            <a:solidFill>
              <a:srgbClr val="D3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923;p61"/>
            <p:cNvSpPr/>
            <p:nvPr/>
          </p:nvSpPr>
          <p:spPr>
            <a:xfrm>
              <a:off x="7491796" y="2945473"/>
              <a:ext cx="56415" cy="58669"/>
            </a:xfrm>
            <a:custGeom>
              <a:avLst/>
              <a:gdLst/>
              <a:ahLst/>
              <a:cxnLst/>
              <a:rect l="l" t="t" r="r" b="b"/>
              <a:pathLst>
                <a:path w="2152" h="2238" extrusionOk="0">
                  <a:moveTo>
                    <a:pt x="319" y="0"/>
                  </a:moveTo>
                  <a:cubicBezTo>
                    <a:pt x="145" y="0"/>
                    <a:pt x="1" y="144"/>
                    <a:pt x="1" y="318"/>
                  </a:cubicBezTo>
                  <a:lnTo>
                    <a:pt x="1" y="2238"/>
                  </a:lnTo>
                  <a:lnTo>
                    <a:pt x="2152" y="2238"/>
                  </a:lnTo>
                  <a:lnTo>
                    <a:pt x="2152" y="0"/>
                  </a:ln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924;p61"/>
            <p:cNvSpPr/>
            <p:nvPr/>
          </p:nvSpPr>
          <p:spPr>
            <a:xfrm>
              <a:off x="7491796" y="2945446"/>
              <a:ext cx="24642" cy="58695"/>
            </a:xfrm>
            <a:custGeom>
              <a:avLst/>
              <a:gdLst/>
              <a:ahLst/>
              <a:cxnLst/>
              <a:rect l="l" t="t" r="r" b="b"/>
              <a:pathLst>
                <a:path w="940" h="2239" extrusionOk="0">
                  <a:moveTo>
                    <a:pt x="915" y="0"/>
                  </a:moveTo>
                  <a:cubicBezTo>
                    <a:pt x="907" y="0"/>
                    <a:pt x="899" y="0"/>
                    <a:pt x="891" y="1"/>
                  </a:cubicBezTo>
                  <a:lnTo>
                    <a:pt x="939" y="1"/>
                  </a:lnTo>
                  <a:cubicBezTo>
                    <a:pt x="931" y="0"/>
                    <a:pt x="923" y="0"/>
                    <a:pt x="915" y="0"/>
                  </a:cubicBezTo>
                  <a:close/>
                  <a:moveTo>
                    <a:pt x="319" y="1"/>
                  </a:moveTo>
                  <a:cubicBezTo>
                    <a:pt x="145" y="1"/>
                    <a:pt x="1" y="145"/>
                    <a:pt x="1" y="319"/>
                  </a:cubicBezTo>
                  <a:lnTo>
                    <a:pt x="1" y="2239"/>
                  </a:lnTo>
                  <a:lnTo>
                    <a:pt x="607" y="2239"/>
                  </a:lnTo>
                  <a:lnTo>
                    <a:pt x="607" y="319"/>
                  </a:lnTo>
                  <a:cubicBezTo>
                    <a:pt x="607" y="148"/>
                    <a:pt x="738" y="14"/>
                    <a:pt x="891" y="1"/>
                  </a:cubicBezTo>
                  <a:close/>
                </a:path>
              </a:pathLst>
            </a:custGeom>
            <a:solidFill>
              <a:srgbClr val="859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925;p61"/>
            <p:cNvSpPr/>
            <p:nvPr/>
          </p:nvSpPr>
          <p:spPr>
            <a:xfrm>
              <a:off x="7568632" y="2968542"/>
              <a:ext cx="228962" cy="12138"/>
            </a:xfrm>
            <a:custGeom>
              <a:avLst/>
              <a:gdLst/>
              <a:ahLst/>
              <a:cxnLst/>
              <a:rect l="l" t="t" r="r" b="b"/>
              <a:pathLst>
                <a:path w="8734" h="463" extrusionOk="0">
                  <a:moveTo>
                    <a:pt x="303" y="1"/>
                  </a:moveTo>
                  <a:cubicBezTo>
                    <a:pt x="0" y="1"/>
                    <a:pt x="0" y="463"/>
                    <a:pt x="303" y="463"/>
                  </a:cubicBezTo>
                  <a:lnTo>
                    <a:pt x="8416" y="463"/>
                  </a:lnTo>
                  <a:cubicBezTo>
                    <a:pt x="8734" y="463"/>
                    <a:pt x="8734" y="1"/>
                    <a:pt x="841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926;p61"/>
            <p:cNvSpPr/>
            <p:nvPr/>
          </p:nvSpPr>
          <p:spPr>
            <a:xfrm>
              <a:off x="7656793" y="3073402"/>
              <a:ext cx="225947" cy="122450"/>
            </a:xfrm>
            <a:custGeom>
              <a:avLst/>
              <a:gdLst/>
              <a:ahLst/>
              <a:cxnLst/>
              <a:rect l="l" t="t" r="r" b="b"/>
              <a:pathLst>
                <a:path w="8619" h="4671" extrusionOk="0">
                  <a:moveTo>
                    <a:pt x="8354" y="0"/>
                  </a:moveTo>
                  <a:cubicBezTo>
                    <a:pt x="8289" y="0"/>
                    <a:pt x="8226" y="30"/>
                    <a:pt x="8186" y="86"/>
                  </a:cubicBezTo>
                  <a:lnTo>
                    <a:pt x="5226" y="3781"/>
                  </a:lnTo>
                  <a:lnTo>
                    <a:pt x="2946" y="1962"/>
                  </a:lnTo>
                  <a:cubicBezTo>
                    <a:pt x="2902" y="1926"/>
                    <a:pt x="2848" y="1908"/>
                    <a:pt x="2796" y="1908"/>
                  </a:cubicBezTo>
                  <a:cubicBezTo>
                    <a:pt x="2744" y="1908"/>
                    <a:pt x="2693" y="1926"/>
                    <a:pt x="2657" y="1962"/>
                  </a:cubicBezTo>
                  <a:lnTo>
                    <a:pt x="188" y="4258"/>
                  </a:lnTo>
                  <a:cubicBezTo>
                    <a:pt x="0" y="4413"/>
                    <a:pt x="161" y="4670"/>
                    <a:pt x="343" y="4670"/>
                  </a:cubicBezTo>
                  <a:cubicBezTo>
                    <a:pt x="399" y="4670"/>
                    <a:pt x="456" y="4647"/>
                    <a:pt x="506" y="4590"/>
                  </a:cubicBezTo>
                  <a:lnTo>
                    <a:pt x="2816" y="2439"/>
                  </a:lnTo>
                  <a:lnTo>
                    <a:pt x="5125" y="4287"/>
                  </a:lnTo>
                  <a:cubicBezTo>
                    <a:pt x="5167" y="4317"/>
                    <a:pt x="5217" y="4332"/>
                    <a:pt x="5266" y="4332"/>
                  </a:cubicBezTo>
                  <a:cubicBezTo>
                    <a:pt x="5334" y="4332"/>
                    <a:pt x="5401" y="4302"/>
                    <a:pt x="5443" y="4243"/>
                  </a:cubicBezTo>
                  <a:lnTo>
                    <a:pt x="8547" y="375"/>
                  </a:lnTo>
                  <a:cubicBezTo>
                    <a:pt x="8619" y="274"/>
                    <a:pt x="8604" y="129"/>
                    <a:pt x="8503" y="57"/>
                  </a:cubicBezTo>
                  <a:cubicBezTo>
                    <a:pt x="8459" y="19"/>
                    <a:pt x="8405" y="0"/>
                    <a:pt x="8354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927;p61"/>
            <p:cNvSpPr/>
            <p:nvPr/>
          </p:nvSpPr>
          <p:spPr>
            <a:xfrm>
              <a:off x="7649610" y="3172888"/>
              <a:ext cx="32952" cy="32952"/>
            </a:xfrm>
            <a:custGeom>
              <a:avLst/>
              <a:gdLst/>
              <a:ahLst/>
              <a:cxnLst/>
              <a:rect l="l" t="t" r="r" b="b"/>
              <a:pathLst>
                <a:path w="1257" h="1257" extrusionOk="0">
                  <a:moveTo>
                    <a:pt x="621" y="1"/>
                  </a:moveTo>
                  <a:cubicBezTo>
                    <a:pt x="275" y="1"/>
                    <a:pt x="1" y="275"/>
                    <a:pt x="1" y="636"/>
                  </a:cubicBezTo>
                  <a:cubicBezTo>
                    <a:pt x="1" y="982"/>
                    <a:pt x="275" y="1257"/>
                    <a:pt x="621" y="1257"/>
                  </a:cubicBezTo>
                  <a:cubicBezTo>
                    <a:pt x="968" y="1257"/>
                    <a:pt x="1256" y="982"/>
                    <a:pt x="1256" y="636"/>
                  </a:cubicBezTo>
                  <a:cubicBezTo>
                    <a:pt x="1256" y="275"/>
                    <a:pt x="968" y="1"/>
                    <a:pt x="621" y="1"/>
                  </a:cubicBezTo>
                  <a:close/>
                </a:path>
              </a:pathLst>
            </a:custGeom>
            <a:solidFill>
              <a:srgbClr val="95A6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928;p61"/>
            <p:cNvSpPr/>
            <p:nvPr/>
          </p:nvSpPr>
          <p:spPr>
            <a:xfrm>
              <a:off x="7778273" y="3164184"/>
              <a:ext cx="32952" cy="33345"/>
            </a:xfrm>
            <a:custGeom>
              <a:avLst/>
              <a:gdLst/>
              <a:ahLst/>
              <a:cxnLst/>
              <a:rect l="l" t="t" r="r" b="b"/>
              <a:pathLst>
                <a:path w="1257" h="1272" extrusionOk="0">
                  <a:moveTo>
                    <a:pt x="636" y="1"/>
                  </a:moveTo>
                  <a:cubicBezTo>
                    <a:pt x="275" y="1"/>
                    <a:pt x="1" y="289"/>
                    <a:pt x="1" y="636"/>
                  </a:cubicBezTo>
                  <a:cubicBezTo>
                    <a:pt x="1" y="982"/>
                    <a:pt x="275" y="1271"/>
                    <a:pt x="636" y="1271"/>
                  </a:cubicBezTo>
                  <a:cubicBezTo>
                    <a:pt x="982" y="1271"/>
                    <a:pt x="1256" y="982"/>
                    <a:pt x="1256" y="636"/>
                  </a:cubicBezTo>
                  <a:cubicBezTo>
                    <a:pt x="1256" y="289"/>
                    <a:pt x="982" y="1"/>
                    <a:pt x="636" y="1"/>
                  </a:cubicBezTo>
                  <a:close/>
                </a:path>
              </a:pathLst>
            </a:custGeom>
            <a:solidFill>
              <a:srgbClr val="8EA0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929;p61"/>
            <p:cNvSpPr/>
            <p:nvPr/>
          </p:nvSpPr>
          <p:spPr>
            <a:xfrm>
              <a:off x="7859252" y="3062785"/>
              <a:ext cx="33345" cy="33319"/>
            </a:xfrm>
            <a:custGeom>
              <a:avLst/>
              <a:gdLst/>
              <a:ahLst/>
              <a:cxnLst/>
              <a:rect l="l" t="t" r="r" b="b"/>
              <a:pathLst>
                <a:path w="1272" h="1271" extrusionOk="0">
                  <a:moveTo>
                    <a:pt x="636" y="0"/>
                  </a:moveTo>
                  <a:cubicBezTo>
                    <a:pt x="289" y="0"/>
                    <a:pt x="1" y="289"/>
                    <a:pt x="1" y="635"/>
                  </a:cubicBezTo>
                  <a:cubicBezTo>
                    <a:pt x="1" y="982"/>
                    <a:pt x="289" y="1270"/>
                    <a:pt x="636" y="1270"/>
                  </a:cubicBezTo>
                  <a:cubicBezTo>
                    <a:pt x="982" y="1270"/>
                    <a:pt x="1271" y="982"/>
                    <a:pt x="1271" y="635"/>
                  </a:cubicBezTo>
                  <a:cubicBezTo>
                    <a:pt x="1271" y="289"/>
                    <a:pt x="982" y="0"/>
                    <a:pt x="636" y="0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930;p61"/>
            <p:cNvSpPr/>
            <p:nvPr/>
          </p:nvSpPr>
          <p:spPr>
            <a:xfrm>
              <a:off x="7713942" y="3112724"/>
              <a:ext cx="32952" cy="33319"/>
            </a:xfrm>
            <a:custGeom>
              <a:avLst/>
              <a:gdLst/>
              <a:ahLst/>
              <a:cxnLst/>
              <a:rect l="l" t="t" r="r" b="b"/>
              <a:pathLst>
                <a:path w="1257" h="1271" extrusionOk="0">
                  <a:moveTo>
                    <a:pt x="621" y="1"/>
                  </a:moveTo>
                  <a:cubicBezTo>
                    <a:pt x="275" y="1"/>
                    <a:pt x="1" y="289"/>
                    <a:pt x="1" y="636"/>
                  </a:cubicBezTo>
                  <a:cubicBezTo>
                    <a:pt x="1" y="982"/>
                    <a:pt x="275" y="1271"/>
                    <a:pt x="621" y="1271"/>
                  </a:cubicBezTo>
                  <a:cubicBezTo>
                    <a:pt x="982" y="1271"/>
                    <a:pt x="1256" y="982"/>
                    <a:pt x="1256" y="636"/>
                  </a:cubicBezTo>
                  <a:cubicBezTo>
                    <a:pt x="1256" y="289"/>
                    <a:pt x="982" y="1"/>
                    <a:pt x="62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931;p61"/>
            <p:cNvSpPr/>
            <p:nvPr/>
          </p:nvSpPr>
          <p:spPr>
            <a:xfrm>
              <a:off x="7649610" y="3172704"/>
              <a:ext cx="24616" cy="33319"/>
            </a:xfrm>
            <a:custGeom>
              <a:avLst/>
              <a:gdLst/>
              <a:ahLst/>
              <a:cxnLst/>
              <a:rect l="l" t="t" r="r" b="b"/>
              <a:pathLst>
                <a:path w="939" h="1271" extrusionOk="0">
                  <a:moveTo>
                    <a:pt x="635" y="1"/>
                  </a:moveTo>
                  <a:cubicBezTo>
                    <a:pt x="305" y="1"/>
                    <a:pt x="1" y="264"/>
                    <a:pt x="1" y="628"/>
                  </a:cubicBezTo>
                  <a:cubicBezTo>
                    <a:pt x="1" y="1004"/>
                    <a:pt x="305" y="1270"/>
                    <a:pt x="636" y="1270"/>
                  </a:cubicBezTo>
                  <a:cubicBezTo>
                    <a:pt x="737" y="1270"/>
                    <a:pt x="841" y="1245"/>
                    <a:pt x="939" y="1191"/>
                  </a:cubicBezTo>
                  <a:cubicBezTo>
                    <a:pt x="737" y="1076"/>
                    <a:pt x="621" y="859"/>
                    <a:pt x="621" y="643"/>
                  </a:cubicBezTo>
                  <a:cubicBezTo>
                    <a:pt x="607" y="412"/>
                    <a:pt x="737" y="195"/>
                    <a:pt x="939" y="80"/>
                  </a:cubicBezTo>
                  <a:cubicBezTo>
                    <a:pt x="841" y="26"/>
                    <a:pt x="737" y="1"/>
                    <a:pt x="635" y="1"/>
                  </a:cubicBezTo>
                  <a:close/>
                </a:path>
              </a:pathLst>
            </a:custGeom>
            <a:solidFill>
              <a:srgbClr val="859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932;p61"/>
            <p:cNvSpPr/>
            <p:nvPr/>
          </p:nvSpPr>
          <p:spPr>
            <a:xfrm>
              <a:off x="7778273" y="3164237"/>
              <a:ext cx="24616" cy="33083"/>
            </a:xfrm>
            <a:custGeom>
              <a:avLst/>
              <a:gdLst/>
              <a:ahLst/>
              <a:cxnLst/>
              <a:rect l="l" t="t" r="r" b="b"/>
              <a:pathLst>
                <a:path w="939" h="1262" extrusionOk="0">
                  <a:moveTo>
                    <a:pt x="631" y="0"/>
                  </a:moveTo>
                  <a:cubicBezTo>
                    <a:pt x="302" y="0"/>
                    <a:pt x="1" y="271"/>
                    <a:pt x="1" y="634"/>
                  </a:cubicBezTo>
                  <a:cubicBezTo>
                    <a:pt x="1" y="998"/>
                    <a:pt x="305" y="1261"/>
                    <a:pt x="635" y="1261"/>
                  </a:cubicBezTo>
                  <a:cubicBezTo>
                    <a:pt x="737" y="1261"/>
                    <a:pt x="841" y="1237"/>
                    <a:pt x="939" y="1182"/>
                  </a:cubicBezTo>
                  <a:cubicBezTo>
                    <a:pt x="737" y="1067"/>
                    <a:pt x="621" y="865"/>
                    <a:pt x="621" y="634"/>
                  </a:cubicBezTo>
                  <a:cubicBezTo>
                    <a:pt x="607" y="403"/>
                    <a:pt x="737" y="186"/>
                    <a:pt x="939" y="85"/>
                  </a:cubicBezTo>
                  <a:cubicBezTo>
                    <a:pt x="839" y="27"/>
                    <a:pt x="734" y="0"/>
                    <a:pt x="631" y="0"/>
                  </a:cubicBez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933;p61"/>
            <p:cNvSpPr/>
            <p:nvPr/>
          </p:nvSpPr>
          <p:spPr>
            <a:xfrm>
              <a:off x="7859252" y="3062968"/>
              <a:ext cx="24642" cy="33083"/>
            </a:xfrm>
            <a:custGeom>
              <a:avLst/>
              <a:gdLst/>
              <a:ahLst/>
              <a:cxnLst/>
              <a:rect l="l" t="t" r="r" b="b"/>
              <a:pathLst>
                <a:path w="940" h="1262" extrusionOk="0">
                  <a:moveTo>
                    <a:pt x="635" y="1"/>
                  </a:moveTo>
                  <a:cubicBezTo>
                    <a:pt x="305" y="1"/>
                    <a:pt x="1" y="264"/>
                    <a:pt x="1" y="628"/>
                  </a:cubicBezTo>
                  <a:cubicBezTo>
                    <a:pt x="1" y="991"/>
                    <a:pt x="302" y="1262"/>
                    <a:pt x="631" y="1262"/>
                  </a:cubicBezTo>
                  <a:cubicBezTo>
                    <a:pt x="734" y="1262"/>
                    <a:pt x="839" y="1235"/>
                    <a:pt x="939" y="1177"/>
                  </a:cubicBezTo>
                  <a:cubicBezTo>
                    <a:pt x="751" y="1076"/>
                    <a:pt x="621" y="859"/>
                    <a:pt x="621" y="628"/>
                  </a:cubicBezTo>
                  <a:cubicBezTo>
                    <a:pt x="621" y="397"/>
                    <a:pt x="737" y="195"/>
                    <a:pt x="939" y="80"/>
                  </a:cubicBezTo>
                  <a:cubicBezTo>
                    <a:pt x="841" y="25"/>
                    <a:pt x="737" y="1"/>
                    <a:pt x="635" y="1"/>
                  </a:cubicBez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934;p61"/>
            <p:cNvSpPr/>
            <p:nvPr/>
          </p:nvSpPr>
          <p:spPr>
            <a:xfrm>
              <a:off x="7713942" y="3112777"/>
              <a:ext cx="24616" cy="33083"/>
            </a:xfrm>
            <a:custGeom>
              <a:avLst/>
              <a:gdLst/>
              <a:ahLst/>
              <a:cxnLst/>
              <a:rect l="l" t="t" r="r" b="b"/>
              <a:pathLst>
                <a:path w="939" h="1262" extrusionOk="0">
                  <a:moveTo>
                    <a:pt x="631" y="0"/>
                  </a:moveTo>
                  <a:cubicBezTo>
                    <a:pt x="302" y="0"/>
                    <a:pt x="1" y="271"/>
                    <a:pt x="1" y="634"/>
                  </a:cubicBezTo>
                  <a:cubicBezTo>
                    <a:pt x="1" y="998"/>
                    <a:pt x="305" y="1261"/>
                    <a:pt x="635" y="1261"/>
                  </a:cubicBezTo>
                  <a:cubicBezTo>
                    <a:pt x="737" y="1261"/>
                    <a:pt x="841" y="1236"/>
                    <a:pt x="939" y="1182"/>
                  </a:cubicBezTo>
                  <a:cubicBezTo>
                    <a:pt x="737" y="1067"/>
                    <a:pt x="607" y="865"/>
                    <a:pt x="607" y="634"/>
                  </a:cubicBezTo>
                  <a:cubicBezTo>
                    <a:pt x="607" y="403"/>
                    <a:pt x="737" y="186"/>
                    <a:pt x="939" y="85"/>
                  </a:cubicBezTo>
                  <a:cubicBezTo>
                    <a:pt x="839" y="27"/>
                    <a:pt x="734" y="0"/>
                    <a:pt x="631" y="0"/>
                  </a:cubicBezTo>
                  <a:close/>
                </a:path>
              </a:pathLst>
            </a:custGeom>
            <a:solidFill>
              <a:srgbClr val="90A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935;p61"/>
            <p:cNvSpPr/>
            <p:nvPr/>
          </p:nvSpPr>
          <p:spPr>
            <a:xfrm>
              <a:off x="7530411" y="3104021"/>
              <a:ext cx="101452" cy="12138"/>
            </a:xfrm>
            <a:custGeom>
              <a:avLst/>
              <a:gdLst/>
              <a:ahLst/>
              <a:cxnLst/>
              <a:rect l="l" t="t" r="r" b="b"/>
              <a:pathLst>
                <a:path w="3870" h="463" extrusionOk="0">
                  <a:moveTo>
                    <a:pt x="318" y="1"/>
                  </a:moveTo>
                  <a:cubicBezTo>
                    <a:pt x="0" y="1"/>
                    <a:pt x="0" y="462"/>
                    <a:pt x="318" y="462"/>
                  </a:cubicBezTo>
                  <a:lnTo>
                    <a:pt x="3566" y="462"/>
                  </a:lnTo>
                  <a:cubicBezTo>
                    <a:pt x="3869" y="462"/>
                    <a:pt x="3869" y="1"/>
                    <a:pt x="3566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936;p61"/>
            <p:cNvSpPr/>
            <p:nvPr/>
          </p:nvSpPr>
          <p:spPr>
            <a:xfrm>
              <a:off x="7530411" y="3133539"/>
              <a:ext cx="101452" cy="12138"/>
            </a:xfrm>
            <a:custGeom>
              <a:avLst/>
              <a:gdLst/>
              <a:ahLst/>
              <a:cxnLst/>
              <a:rect l="l" t="t" r="r" b="b"/>
              <a:pathLst>
                <a:path w="3870" h="463" extrusionOk="0">
                  <a:moveTo>
                    <a:pt x="318" y="0"/>
                  </a:moveTo>
                  <a:cubicBezTo>
                    <a:pt x="0" y="0"/>
                    <a:pt x="0" y="462"/>
                    <a:pt x="318" y="462"/>
                  </a:cubicBezTo>
                  <a:lnTo>
                    <a:pt x="3566" y="462"/>
                  </a:lnTo>
                  <a:cubicBezTo>
                    <a:pt x="3869" y="462"/>
                    <a:pt x="3869" y="0"/>
                    <a:pt x="3566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937;p61"/>
            <p:cNvSpPr/>
            <p:nvPr/>
          </p:nvSpPr>
          <p:spPr>
            <a:xfrm>
              <a:off x="7530411" y="3163057"/>
              <a:ext cx="101452" cy="12138"/>
            </a:xfrm>
            <a:custGeom>
              <a:avLst/>
              <a:gdLst/>
              <a:ahLst/>
              <a:cxnLst/>
              <a:rect l="l" t="t" r="r" b="b"/>
              <a:pathLst>
                <a:path w="3870" h="463" extrusionOk="0">
                  <a:moveTo>
                    <a:pt x="318" y="0"/>
                  </a:moveTo>
                  <a:cubicBezTo>
                    <a:pt x="0" y="0"/>
                    <a:pt x="0" y="462"/>
                    <a:pt x="318" y="462"/>
                  </a:cubicBezTo>
                  <a:lnTo>
                    <a:pt x="3566" y="462"/>
                  </a:lnTo>
                  <a:cubicBezTo>
                    <a:pt x="3869" y="462"/>
                    <a:pt x="3869" y="0"/>
                    <a:pt x="3566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938;p61"/>
            <p:cNvSpPr/>
            <p:nvPr/>
          </p:nvSpPr>
          <p:spPr>
            <a:xfrm>
              <a:off x="7530411" y="3192575"/>
              <a:ext cx="101452" cy="12138"/>
            </a:xfrm>
            <a:custGeom>
              <a:avLst/>
              <a:gdLst/>
              <a:ahLst/>
              <a:cxnLst/>
              <a:rect l="l" t="t" r="r" b="b"/>
              <a:pathLst>
                <a:path w="3870" h="463" extrusionOk="0">
                  <a:moveTo>
                    <a:pt x="318" y="0"/>
                  </a:moveTo>
                  <a:cubicBezTo>
                    <a:pt x="0" y="0"/>
                    <a:pt x="0" y="462"/>
                    <a:pt x="318" y="462"/>
                  </a:cubicBezTo>
                  <a:lnTo>
                    <a:pt x="3566" y="462"/>
                  </a:lnTo>
                  <a:cubicBezTo>
                    <a:pt x="3869" y="462"/>
                    <a:pt x="3869" y="0"/>
                    <a:pt x="3566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939;p61"/>
            <p:cNvSpPr/>
            <p:nvPr/>
          </p:nvSpPr>
          <p:spPr>
            <a:xfrm>
              <a:off x="7530411" y="3222093"/>
              <a:ext cx="101452" cy="12138"/>
            </a:xfrm>
            <a:custGeom>
              <a:avLst/>
              <a:gdLst/>
              <a:ahLst/>
              <a:cxnLst/>
              <a:rect l="l" t="t" r="r" b="b"/>
              <a:pathLst>
                <a:path w="3870" h="463" extrusionOk="0">
                  <a:moveTo>
                    <a:pt x="318" y="0"/>
                  </a:moveTo>
                  <a:cubicBezTo>
                    <a:pt x="0" y="0"/>
                    <a:pt x="0" y="462"/>
                    <a:pt x="318" y="462"/>
                  </a:cubicBezTo>
                  <a:lnTo>
                    <a:pt x="3566" y="462"/>
                  </a:lnTo>
                  <a:cubicBezTo>
                    <a:pt x="3869" y="462"/>
                    <a:pt x="3869" y="0"/>
                    <a:pt x="3566" y="0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940;p61"/>
            <p:cNvSpPr/>
            <p:nvPr/>
          </p:nvSpPr>
          <p:spPr>
            <a:xfrm>
              <a:off x="7538354" y="3035521"/>
              <a:ext cx="247522" cy="44303"/>
            </a:xfrm>
            <a:custGeom>
              <a:avLst/>
              <a:gdLst/>
              <a:ahLst/>
              <a:cxnLst/>
              <a:rect l="l" t="t" r="r" b="b"/>
              <a:pathLst>
                <a:path w="9442" h="1690" extrusionOk="0">
                  <a:moveTo>
                    <a:pt x="361" y="1"/>
                  </a:moveTo>
                  <a:cubicBezTo>
                    <a:pt x="159" y="1"/>
                    <a:pt x="0" y="160"/>
                    <a:pt x="0" y="362"/>
                  </a:cubicBezTo>
                  <a:lnTo>
                    <a:pt x="0" y="1329"/>
                  </a:lnTo>
                  <a:cubicBezTo>
                    <a:pt x="0" y="1531"/>
                    <a:pt x="159" y="1690"/>
                    <a:pt x="361" y="1690"/>
                  </a:cubicBezTo>
                  <a:lnTo>
                    <a:pt x="9080" y="1690"/>
                  </a:lnTo>
                  <a:cubicBezTo>
                    <a:pt x="9282" y="1690"/>
                    <a:pt x="9441" y="1531"/>
                    <a:pt x="9441" y="1329"/>
                  </a:cubicBezTo>
                  <a:lnTo>
                    <a:pt x="9441" y="362"/>
                  </a:lnTo>
                  <a:cubicBezTo>
                    <a:pt x="9441" y="160"/>
                    <a:pt x="9282" y="1"/>
                    <a:pt x="9080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941;p61"/>
            <p:cNvSpPr/>
            <p:nvPr/>
          </p:nvSpPr>
          <p:spPr>
            <a:xfrm>
              <a:off x="7538721" y="3054081"/>
              <a:ext cx="246762" cy="25743"/>
            </a:xfrm>
            <a:custGeom>
              <a:avLst/>
              <a:gdLst/>
              <a:ahLst/>
              <a:cxnLst/>
              <a:rect l="l" t="t" r="r" b="b"/>
              <a:pathLst>
                <a:path w="9413" h="982" extrusionOk="0">
                  <a:moveTo>
                    <a:pt x="9413" y="0"/>
                  </a:moveTo>
                  <a:cubicBezTo>
                    <a:pt x="9413" y="202"/>
                    <a:pt x="9254" y="361"/>
                    <a:pt x="9052" y="375"/>
                  </a:cubicBezTo>
                  <a:lnTo>
                    <a:pt x="362" y="375"/>
                  </a:lnTo>
                  <a:cubicBezTo>
                    <a:pt x="160" y="361"/>
                    <a:pt x="1" y="202"/>
                    <a:pt x="1" y="14"/>
                  </a:cubicBezTo>
                  <a:lnTo>
                    <a:pt x="1" y="621"/>
                  </a:lnTo>
                  <a:cubicBezTo>
                    <a:pt x="1" y="823"/>
                    <a:pt x="160" y="982"/>
                    <a:pt x="362" y="982"/>
                  </a:cubicBezTo>
                  <a:lnTo>
                    <a:pt x="9052" y="982"/>
                  </a:lnTo>
                  <a:cubicBezTo>
                    <a:pt x="9254" y="982"/>
                    <a:pt x="9413" y="823"/>
                    <a:pt x="9413" y="621"/>
                  </a:cubicBezTo>
                  <a:lnTo>
                    <a:pt x="9413" y="0"/>
                  </a:lnTo>
                  <a:close/>
                </a:path>
              </a:pathLst>
            </a:custGeom>
            <a:solidFill>
              <a:srgbClr val="D6D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6119089" y="322153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latin typeface="Monserat"/>
              </a:rPr>
              <a:t>Тесты</a:t>
            </a:r>
            <a:r>
              <a:rPr lang="ru-RU" sz="1600" dirty="0">
                <a:latin typeface="Monserat"/>
              </a:rPr>
              <a:t>. Возможность использования тестирования, чтобы оценивать усвоение материала.</a:t>
            </a:r>
          </a:p>
          <a:p>
            <a:endParaRPr lang="ru-RU" dirty="0"/>
          </a:p>
        </p:txBody>
      </p:sp>
      <p:grpSp>
        <p:nvGrpSpPr>
          <p:cNvPr id="37" name="Google Shape;9935;p57"/>
          <p:cNvGrpSpPr/>
          <p:nvPr/>
        </p:nvGrpSpPr>
        <p:grpSpPr>
          <a:xfrm>
            <a:off x="5480050" y="4071213"/>
            <a:ext cx="617647" cy="633544"/>
            <a:chOff x="849686" y="2909570"/>
            <a:chExt cx="374730" cy="332504"/>
          </a:xfrm>
        </p:grpSpPr>
        <p:sp>
          <p:nvSpPr>
            <p:cNvPr id="38" name="Google Shape;9936;p57"/>
            <p:cNvSpPr/>
            <p:nvPr/>
          </p:nvSpPr>
          <p:spPr>
            <a:xfrm>
              <a:off x="1006747" y="2909570"/>
              <a:ext cx="217669" cy="181483"/>
            </a:xfrm>
            <a:custGeom>
              <a:avLst/>
              <a:gdLst/>
              <a:ahLst/>
              <a:cxnLst/>
              <a:rect l="l" t="t" r="r" b="b"/>
              <a:pathLst>
                <a:path w="8289" h="6911" extrusionOk="0">
                  <a:moveTo>
                    <a:pt x="460" y="1"/>
                  </a:moveTo>
                  <a:cubicBezTo>
                    <a:pt x="211" y="1"/>
                    <a:pt x="0" y="211"/>
                    <a:pt x="0" y="469"/>
                  </a:cubicBezTo>
                  <a:lnTo>
                    <a:pt x="0" y="6451"/>
                  </a:lnTo>
                  <a:cubicBezTo>
                    <a:pt x="0" y="6700"/>
                    <a:pt x="211" y="6910"/>
                    <a:pt x="469" y="6910"/>
                  </a:cubicBezTo>
                  <a:lnTo>
                    <a:pt x="7829" y="6910"/>
                  </a:lnTo>
                  <a:cubicBezTo>
                    <a:pt x="8087" y="6901"/>
                    <a:pt x="8288" y="6700"/>
                    <a:pt x="8288" y="6451"/>
                  </a:cubicBezTo>
                  <a:lnTo>
                    <a:pt x="8288" y="469"/>
                  </a:lnTo>
                  <a:cubicBezTo>
                    <a:pt x="8288" y="211"/>
                    <a:pt x="8078" y="1"/>
                    <a:pt x="7829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937;p57"/>
            <p:cNvSpPr/>
            <p:nvPr/>
          </p:nvSpPr>
          <p:spPr>
            <a:xfrm>
              <a:off x="849686" y="3053580"/>
              <a:ext cx="217905" cy="188494"/>
            </a:xfrm>
            <a:custGeom>
              <a:avLst/>
              <a:gdLst/>
              <a:ahLst/>
              <a:cxnLst/>
              <a:rect l="l" t="t" r="r" b="b"/>
              <a:pathLst>
                <a:path w="8298" h="7178" extrusionOk="0">
                  <a:moveTo>
                    <a:pt x="8117" y="0"/>
                  </a:moveTo>
                  <a:cubicBezTo>
                    <a:pt x="8073" y="0"/>
                    <a:pt x="8029" y="19"/>
                    <a:pt x="8001" y="58"/>
                  </a:cubicBezTo>
                  <a:lnTo>
                    <a:pt x="3809" y="4058"/>
                  </a:lnTo>
                  <a:cubicBezTo>
                    <a:pt x="3723" y="4135"/>
                    <a:pt x="3608" y="4183"/>
                    <a:pt x="3493" y="4183"/>
                  </a:cubicBezTo>
                  <a:lnTo>
                    <a:pt x="3445" y="4183"/>
                  </a:lnTo>
                  <a:cubicBezTo>
                    <a:pt x="3196" y="4183"/>
                    <a:pt x="2996" y="3982"/>
                    <a:pt x="2996" y="3723"/>
                  </a:cubicBezTo>
                  <a:lnTo>
                    <a:pt x="2996" y="3493"/>
                  </a:lnTo>
                  <a:lnTo>
                    <a:pt x="1608" y="3493"/>
                  </a:lnTo>
                  <a:lnTo>
                    <a:pt x="1608" y="3723"/>
                  </a:lnTo>
                  <a:cubicBezTo>
                    <a:pt x="1608" y="3934"/>
                    <a:pt x="1474" y="4116"/>
                    <a:pt x="1282" y="4173"/>
                  </a:cubicBezTo>
                  <a:lnTo>
                    <a:pt x="498" y="4393"/>
                  </a:lnTo>
                  <a:cubicBezTo>
                    <a:pt x="201" y="4470"/>
                    <a:pt x="0" y="4747"/>
                    <a:pt x="0" y="5053"/>
                  </a:cubicBezTo>
                  <a:lnTo>
                    <a:pt x="0" y="6948"/>
                  </a:lnTo>
                  <a:cubicBezTo>
                    <a:pt x="0" y="7073"/>
                    <a:pt x="105" y="7178"/>
                    <a:pt x="230" y="7178"/>
                  </a:cubicBezTo>
                  <a:lnTo>
                    <a:pt x="3455" y="7178"/>
                  </a:lnTo>
                  <a:cubicBezTo>
                    <a:pt x="3579" y="7178"/>
                    <a:pt x="3685" y="7073"/>
                    <a:pt x="3685" y="6948"/>
                  </a:cubicBezTo>
                  <a:lnTo>
                    <a:pt x="3685" y="5953"/>
                  </a:lnTo>
                  <a:cubicBezTo>
                    <a:pt x="3685" y="5704"/>
                    <a:pt x="3780" y="5474"/>
                    <a:pt x="3953" y="5302"/>
                  </a:cubicBezTo>
                  <a:lnTo>
                    <a:pt x="7867" y="1378"/>
                  </a:lnTo>
                  <a:cubicBezTo>
                    <a:pt x="7982" y="1264"/>
                    <a:pt x="8029" y="1101"/>
                    <a:pt x="7991" y="938"/>
                  </a:cubicBezTo>
                  <a:lnTo>
                    <a:pt x="7905" y="613"/>
                  </a:lnTo>
                  <a:lnTo>
                    <a:pt x="8230" y="287"/>
                  </a:lnTo>
                  <a:cubicBezTo>
                    <a:pt x="8297" y="230"/>
                    <a:pt x="8297" y="115"/>
                    <a:pt x="8240" y="58"/>
                  </a:cubicBezTo>
                  <a:cubicBezTo>
                    <a:pt x="8207" y="19"/>
                    <a:pt x="8161" y="0"/>
                    <a:pt x="8117" y="0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38;p57"/>
            <p:cNvSpPr/>
            <p:nvPr/>
          </p:nvSpPr>
          <p:spPr>
            <a:xfrm>
              <a:off x="889391" y="3145306"/>
              <a:ext cx="41491" cy="18119"/>
            </a:xfrm>
            <a:custGeom>
              <a:avLst/>
              <a:gdLst/>
              <a:ahLst/>
              <a:cxnLst/>
              <a:rect l="l" t="t" r="r" b="b"/>
              <a:pathLst>
                <a:path w="1580" h="690" extrusionOk="0">
                  <a:moveTo>
                    <a:pt x="96" y="0"/>
                  </a:moveTo>
                  <a:lnTo>
                    <a:pt x="96" y="230"/>
                  </a:lnTo>
                  <a:cubicBezTo>
                    <a:pt x="96" y="335"/>
                    <a:pt x="67" y="431"/>
                    <a:pt x="0" y="517"/>
                  </a:cubicBezTo>
                  <a:cubicBezTo>
                    <a:pt x="249" y="632"/>
                    <a:pt x="517" y="690"/>
                    <a:pt x="785" y="690"/>
                  </a:cubicBezTo>
                  <a:cubicBezTo>
                    <a:pt x="1062" y="690"/>
                    <a:pt x="1330" y="632"/>
                    <a:pt x="1579" y="517"/>
                  </a:cubicBezTo>
                  <a:cubicBezTo>
                    <a:pt x="1512" y="431"/>
                    <a:pt x="1484" y="335"/>
                    <a:pt x="1484" y="230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39;p57"/>
            <p:cNvSpPr/>
            <p:nvPr/>
          </p:nvSpPr>
          <p:spPr>
            <a:xfrm>
              <a:off x="867779" y="3060617"/>
              <a:ext cx="30435" cy="66622"/>
            </a:xfrm>
            <a:custGeom>
              <a:avLst/>
              <a:gdLst/>
              <a:ahLst/>
              <a:cxnLst/>
              <a:rect l="l" t="t" r="r" b="b"/>
              <a:pathLst>
                <a:path w="1159" h="2537" extrusionOk="0">
                  <a:moveTo>
                    <a:pt x="689" y="0"/>
                  </a:moveTo>
                  <a:cubicBezTo>
                    <a:pt x="306" y="0"/>
                    <a:pt x="0" y="316"/>
                    <a:pt x="0" y="699"/>
                  </a:cubicBezTo>
                  <a:lnTo>
                    <a:pt x="0" y="862"/>
                  </a:lnTo>
                  <a:cubicBezTo>
                    <a:pt x="0" y="1063"/>
                    <a:pt x="29" y="1254"/>
                    <a:pt x="96" y="1445"/>
                  </a:cubicBezTo>
                  <a:lnTo>
                    <a:pt x="459" y="2536"/>
                  </a:lnTo>
                  <a:lnTo>
                    <a:pt x="1158" y="2536"/>
                  </a:lnTo>
                  <a:lnTo>
                    <a:pt x="1158" y="0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40;p57"/>
            <p:cNvSpPr/>
            <p:nvPr/>
          </p:nvSpPr>
          <p:spPr>
            <a:xfrm>
              <a:off x="879832" y="3054577"/>
              <a:ext cx="72661" cy="72661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689" y="1"/>
                  </a:moveTo>
                  <a:cubicBezTo>
                    <a:pt x="316" y="1"/>
                    <a:pt x="0" y="316"/>
                    <a:pt x="0" y="690"/>
                  </a:cubicBezTo>
                  <a:cubicBezTo>
                    <a:pt x="0" y="948"/>
                    <a:pt x="211" y="1159"/>
                    <a:pt x="460" y="1159"/>
                  </a:cubicBezTo>
                  <a:lnTo>
                    <a:pt x="2307" y="2766"/>
                  </a:lnTo>
                  <a:lnTo>
                    <a:pt x="2690" y="1407"/>
                  </a:lnTo>
                  <a:cubicBezTo>
                    <a:pt x="2738" y="1235"/>
                    <a:pt x="2766" y="1072"/>
                    <a:pt x="2766" y="900"/>
                  </a:cubicBezTo>
                  <a:lnTo>
                    <a:pt x="2766" y="470"/>
                  </a:lnTo>
                  <a:cubicBezTo>
                    <a:pt x="2766" y="211"/>
                    <a:pt x="2556" y="1"/>
                    <a:pt x="2307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41;p57"/>
            <p:cNvSpPr/>
            <p:nvPr/>
          </p:nvSpPr>
          <p:spPr>
            <a:xfrm>
              <a:off x="873793" y="3084986"/>
              <a:ext cx="72661" cy="66385"/>
            </a:xfrm>
            <a:custGeom>
              <a:avLst/>
              <a:gdLst/>
              <a:ahLst/>
              <a:cxnLst/>
              <a:rect l="l" t="t" r="r" b="b"/>
              <a:pathLst>
                <a:path w="2767" h="2528" extrusionOk="0">
                  <a:moveTo>
                    <a:pt x="891" y="1"/>
                  </a:moveTo>
                  <a:cubicBezTo>
                    <a:pt x="766" y="1"/>
                    <a:pt x="642" y="48"/>
                    <a:pt x="556" y="135"/>
                  </a:cubicBezTo>
                  <a:lnTo>
                    <a:pt x="135" y="556"/>
                  </a:lnTo>
                  <a:cubicBezTo>
                    <a:pt x="49" y="642"/>
                    <a:pt x="1" y="757"/>
                    <a:pt x="1" y="881"/>
                  </a:cubicBezTo>
                  <a:lnTo>
                    <a:pt x="1" y="1149"/>
                  </a:lnTo>
                  <a:cubicBezTo>
                    <a:pt x="1" y="1915"/>
                    <a:pt x="623" y="2527"/>
                    <a:pt x="1379" y="2527"/>
                  </a:cubicBezTo>
                  <a:cubicBezTo>
                    <a:pt x="2144" y="2527"/>
                    <a:pt x="2767" y="1915"/>
                    <a:pt x="2767" y="1149"/>
                  </a:cubicBezTo>
                  <a:lnTo>
                    <a:pt x="2767" y="852"/>
                  </a:lnTo>
                  <a:cubicBezTo>
                    <a:pt x="2767" y="738"/>
                    <a:pt x="2719" y="613"/>
                    <a:pt x="2633" y="527"/>
                  </a:cubicBezTo>
                  <a:cubicBezTo>
                    <a:pt x="2278" y="182"/>
                    <a:pt x="1628" y="20"/>
                    <a:pt x="891" y="1"/>
                  </a:cubicBez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42;p57"/>
            <p:cNvSpPr/>
            <p:nvPr/>
          </p:nvSpPr>
          <p:spPr>
            <a:xfrm>
              <a:off x="873793" y="3084986"/>
              <a:ext cx="72399" cy="65125"/>
            </a:xfrm>
            <a:custGeom>
              <a:avLst/>
              <a:gdLst/>
              <a:ahLst/>
              <a:cxnLst/>
              <a:rect l="l" t="t" r="r" b="b"/>
              <a:pathLst>
                <a:path w="2757" h="2480" extrusionOk="0">
                  <a:moveTo>
                    <a:pt x="891" y="1"/>
                  </a:moveTo>
                  <a:cubicBezTo>
                    <a:pt x="766" y="1"/>
                    <a:pt x="642" y="48"/>
                    <a:pt x="556" y="135"/>
                  </a:cubicBezTo>
                  <a:lnTo>
                    <a:pt x="135" y="556"/>
                  </a:lnTo>
                  <a:cubicBezTo>
                    <a:pt x="49" y="642"/>
                    <a:pt x="1" y="757"/>
                    <a:pt x="1" y="881"/>
                  </a:cubicBezTo>
                  <a:lnTo>
                    <a:pt x="1" y="1149"/>
                  </a:lnTo>
                  <a:cubicBezTo>
                    <a:pt x="1" y="1762"/>
                    <a:pt x="412" y="2307"/>
                    <a:pt x="996" y="2479"/>
                  </a:cubicBezTo>
                  <a:cubicBezTo>
                    <a:pt x="795" y="2230"/>
                    <a:pt x="690" y="1924"/>
                    <a:pt x="690" y="1608"/>
                  </a:cubicBezTo>
                  <a:lnTo>
                    <a:pt x="690" y="938"/>
                  </a:lnTo>
                  <a:cubicBezTo>
                    <a:pt x="690" y="682"/>
                    <a:pt x="900" y="478"/>
                    <a:pt x="1145" y="478"/>
                  </a:cubicBezTo>
                  <a:cubicBezTo>
                    <a:pt x="1156" y="478"/>
                    <a:pt x="1167" y="478"/>
                    <a:pt x="1178" y="479"/>
                  </a:cubicBezTo>
                  <a:cubicBezTo>
                    <a:pt x="1647" y="508"/>
                    <a:pt x="2336" y="584"/>
                    <a:pt x="2757" y="785"/>
                  </a:cubicBezTo>
                  <a:cubicBezTo>
                    <a:pt x="2747" y="690"/>
                    <a:pt x="2700" y="604"/>
                    <a:pt x="2633" y="537"/>
                  </a:cubicBezTo>
                  <a:cubicBezTo>
                    <a:pt x="2278" y="182"/>
                    <a:pt x="1628" y="29"/>
                    <a:pt x="891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943;p57"/>
            <p:cNvSpPr/>
            <p:nvPr/>
          </p:nvSpPr>
          <p:spPr>
            <a:xfrm>
              <a:off x="849686" y="3080706"/>
              <a:ext cx="199313" cy="161368"/>
            </a:xfrm>
            <a:custGeom>
              <a:avLst/>
              <a:gdLst/>
              <a:ahLst/>
              <a:cxnLst/>
              <a:rect l="l" t="t" r="r" b="b"/>
              <a:pathLst>
                <a:path w="7590" h="6145" extrusionOk="0">
                  <a:moveTo>
                    <a:pt x="6977" y="1"/>
                  </a:moveTo>
                  <a:lnTo>
                    <a:pt x="3819" y="3025"/>
                  </a:lnTo>
                  <a:cubicBezTo>
                    <a:pt x="3761" y="3083"/>
                    <a:pt x="3685" y="3121"/>
                    <a:pt x="3608" y="3140"/>
                  </a:cubicBezTo>
                  <a:cubicBezTo>
                    <a:pt x="3356" y="3653"/>
                    <a:pt x="2864" y="3912"/>
                    <a:pt x="2372" y="3912"/>
                  </a:cubicBezTo>
                  <a:cubicBezTo>
                    <a:pt x="1891" y="3912"/>
                    <a:pt x="1409" y="3665"/>
                    <a:pt x="1148" y="3169"/>
                  </a:cubicBezTo>
                  <a:lnTo>
                    <a:pt x="498" y="3360"/>
                  </a:lnTo>
                  <a:cubicBezTo>
                    <a:pt x="201" y="3446"/>
                    <a:pt x="0" y="3714"/>
                    <a:pt x="0" y="4020"/>
                  </a:cubicBezTo>
                  <a:lnTo>
                    <a:pt x="0" y="5915"/>
                  </a:lnTo>
                  <a:cubicBezTo>
                    <a:pt x="0" y="6040"/>
                    <a:pt x="105" y="6145"/>
                    <a:pt x="230" y="6145"/>
                  </a:cubicBezTo>
                  <a:lnTo>
                    <a:pt x="3455" y="6145"/>
                  </a:lnTo>
                  <a:cubicBezTo>
                    <a:pt x="3579" y="6145"/>
                    <a:pt x="3685" y="6040"/>
                    <a:pt x="3685" y="5915"/>
                  </a:cubicBezTo>
                  <a:lnTo>
                    <a:pt x="3685" y="4920"/>
                  </a:lnTo>
                  <a:cubicBezTo>
                    <a:pt x="3685" y="4671"/>
                    <a:pt x="3780" y="4441"/>
                    <a:pt x="3953" y="4269"/>
                  </a:cubicBezTo>
                  <a:lnTo>
                    <a:pt x="7589" y="623"/>
                  </a:lnTo>
                  <a:lnTo>
                    <a:pt x="6977" y="1"/>
                  </a:lnTo>
                  <a:close/>
                </a:path>
              </a:pathLst>
            </a:custGeom>
            <a:solidFill>
              <a:srgbClr val="5D7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944;p57"/>
            <p:cNvSpPr/>
            <p:nvPr/>
          </p:nvSpPr>
          <p:spPr>
            <a:xfrm>
              <a:off x="849686" y="3175715"/>
              <a:ext cx="24133" cy="66359"/>
            </a:xfrm>
            <a:custGeom>
              <a:avLst/>
              <a:gdLst/>
              <a:ahLst/>
              <a:cxnLst/>
              <a:rect l="l" t="t" r="r" b="b"/>
              <a:pathLst>
                <a:path w="919" h="2527" extrusionOk="0">
                  <a:moveTo>
                    <a:pt x="134" y="0"/>
                  </a:moveTo>
                  <a:cubicBezTo>
                    <a:pt x="48" y="115"/>
                    <a:pt x="0" y="259"/>
                    <a:pt x="0" y="402"/>
                  </a:cubicBezTo>
                  <a:lnTo>
                    <a:pt x="0" y="2297"/>
                  </a:lnTo>
                  <a:cubicBezTo>
                    <a:pt x="0" y="2422"/>
                    <a:pt x="105" y="2527"/>
                    <a:pt x="230" y="2527"/>
                  </a:cubicBezTo>
                  <a:lnTo>
                    <a:pt x="919" y="2527"/>
                  </a:lnTo>
                  <a:lnTo>
                    <a:pt x="919" y="1072"/>
                  </a:lnTo>
                  <a:cubicBezTo>
                    <a:pt x="919" y="890"/>
                    <a:pt x="852" y="709"/>
                    <a:pt x="718" y="584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829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45;p57"/>
            <p:cNvSpPr/>
            <p:nvPr/>
          </p:nvSpPr>
          <p:spPr>
            <a:xfrm>
              <a:off x="946428" y="3080706"/>
              <a:ext cx="102572" cy="129199"/>
            </a:xfrm>
            <a:custGeom>
              <a:avLst/>
              <a:gdLst/>
              <a:ahLst/>
              <a:cxnLst/>
              <a:rect l="l" t="t" r="r" b="b"/>
              <a:pathLst>
                <a:path w="3906" h="4920" extrusionOk="0">
                  <a:moveTo>
                    <a:pt x="3293" y="1"/>
                  </a:moveTo>
                  <a:lnTo>
                    <a:pt x="221" y="2949"/>
                  </a:lnTo>
                  <a:cubicBezTo>
                    <a:pt x="77" y="3236"/>
                    <a:pt x="1" y="3551"/>
                    <a:pt x="1" y="3867"/>
                  </a:cubicBezTo>
                  <a:lnTo>
                    <a:pt x="1" y="4920"/>
                  </a:lnTo>
                  <a:cubicBezTo>
                    <a:pt x="1" y="4671"/>
                    <a:pt x="96" y="4441"/>
                    <a:pt x="269" y="4269"/>
                  </a:cubicBezTo>
                  <a:lnTo>
                    <a:pt x="3905" y="623"/>
                  </a:lnTo>
                  <a:lnTo>
                    <a:pt x="3293" y="1"/>
                  </a:lnTo>
                  <a:close/>
                </a:path>
              </a:pathLst>
            </a:custGeom>
            <a:solidFill>
              <a:srgbClr val="829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46;p57"/>
            <p:cNvSpPr/>
            <p:nvPr/>
          </p:nvSpPr>
          <p:spPr>
            <a:xfrm>
              <a:off x="1023343" y="2936723"/>
              <a:ext cx="180327" cy="115544"/>
            </a:xfrm>
            <a:custGeom>
              <a:avLst/>
              <a:gdLst/>
              <a:ahLst/>
              <a:cxnLst/>
              <a:rect l="l" t="t" r="r" b="b"/>
              <a:pathLst>
                <a:path w="6867" h="4400" extrusionOk="0">
                  <a:moveTo>
                    <a:pt x="5359" y="0"/>
                  </a:moveTo>
                  <a:cubicBezTo>
                    <a:pt x="4929" y="29"/>
                    <a:pt x="4929" y="670"/>
                    <a:pt x="5359" y="689"/>
                  </a:cubicBezTo>
                  <a:lnTo>
                    <a:pt x="5675" y="689"/>
                  </a:lnTo>
                  <a:lnTo>
                    <a:pt x="3637" y="2737"/>
                  </a:lnTo>
                  <a:lnTo>
                    <a:pt x="2728" y="1828"/>
                  </a:lnTo>
                  <a:cubicBezTo>
                    <a:pt x="2661" y="1761"/>
                    <a:pt x="2572" y="1728"/>
                    <a:pt x="2484" y="1728"/>
                  </a:cubicBezTo>
                  <a:cubicBezTo>
                    <a:pt x="2395" y="1728"/>
                    <a:pt x="2307" y="1761"/>
                    <a:pt x="2240" y="1828"/>
                  </a:cubicBezTo>
                  <a:lnTo>
                    <a:pt x="278" y="3790"/>
                  </a:lnTo>
                  <a:cubicBezTo>
                    <a:pt x="0" y="4031"/>
                    <a:pt x="241" y="4400"/>
                    <a:pt x="515" y="4400"/>
                  </a:cubicBezTo>
                  <a:cubicBezTo>
                    <a:pt x="600" y="4400"/>
                    <a:pt x="689" y="4364"/>
                    <a:pt x="766" y="4278"/>
                  </a:cubicBezTo>
                  <a:lnTo>
                    <a:pt x="2479" y="2565"/>
                  </a:lnTo>
                  <a:lnTo>
                    <a:pt x="3388" y="3465"/>
                  </a:lnTo>
                  <a:cubicBezTo>
                    <a:pt x="3455" y="3536"/>
                    <a:pt x="3543" y="3572"/>
                    <a:pt x="3632" y="3572"/>
                  </a:cubicBezTo>
                  <a:cubicBezTo>
                    <a:pt x="3721" y="3572"/>
                    <a:pt x="3809" y="3536"/>
                    <a:pt x="3876" y="3465"/>
                  </a:cubicBezTo>
                  <a:lnTo>
                    <a:pt x="6163" y="1177"/>
                  </a:lnTo>
                  <a:lnTo>
                    <a:pt x="6163" y="1493"/>
                  </a:lnTo>
                  <a:cubicBezTo>
                    <a:pt x="6149" y="1737"/>
                    <a:pt x="6328" y="1859"/>
                    <a:pt x="6508" y="1859"/>
                  </a:cubicBezTo>
                  <a:cubicBezTo>
                    <a:pt x="6687" y="1859"/>
                    <a:pt x="6867" y="1737"/>
                    <a:pt x="6852" y="1493"/>
                  </a:cubicBezTo>
                  <a:lnTo>
                    <a:pt x="6852" y="345"/>
                  </a:lnTo>
                  <a:cubicBezTo>
                    <a:pt x="6852" y="153"/>
                    <a:pt x="6699" y="0"/>
                    <a:pt x="6508" y="0"/>
                  </a:cubicBezTo>
                  <a:close/>
                </a:path>
              </a:pathLst>
            </a:custGeom>
            <a:solidFill>
              <a:srgbClr val="304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159189" y="3890616"/>
            <a:ext cx="5122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onserat"/>
              </a:rPr>
              <a:t>Рисование на доске и слайдах</a:t>
            </a:r>
            <a:r>
              <a:rPr lang="ru-RU" sz="1600" dirty="0">
                <a:latin typeface="Monserat"/>
              </a:rPr>
              <a:t>. Пояснение и обучение схемами, можно рисовать на</a:t>
            </a:r>
          </a:p>
          <a:p>
            <a:r>
              <a:rPr lang="ru-RU" sz="1600" dirty="0">
                <a:latin typeface="Monserat"/>
              </a:rPr>
              <a:t>готовых слайдах и чистых листах</a:t>
            </a:r>
            <a:r>
              <a:rPr lang="ru-RU" sz="1600" dirty="0"/>
              <a:t>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6159189" y="4778741"/>
            <a:ext cx="5676196" cy="85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serat"/>
              </a:rPr>
              <a:t>Демонстрация экрана компьютера. </a:t>
            </a:r>
            <a:r>
              <a:rPr lang="ru-RU" sz="1600" dirty="0">
                <a:latin typeface="Monserat"/>
              </a:rPr>
              <a:t>Возможность показа открытых программ через демонстрацию рабочего стола.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152435" y="5638857"/>
            <a:ext cx="56829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serat"/>
              </a:rPr>
              <a:t>Совместная работа. </a:t>
            </a:r>
            <a:r>
              <a:rPr lang="ru-RU" sz="1600" dirty="0">
                <a:latin typeface="Monserat"/>
              </a:rPr>
              <a:t>Можно вывести в эфир участников </a:t>
            </a:r>
            <a:r>
              <a:rPr lang="ru-RU" sz="1600" dirty="0" err="1">
                <a:latin typeface="Monserat"/>
              </a:rPr>
              <a:t>вебинара</a:t>
            </a:r>
            <a:r>
              <a:rPr lang="ru-RU" sz="1600" dirty="0">
                <a:latin typeface="Monserat"/>
              </a:rPr>
              <a:t>, например, во время экзаменов и тестирований. Возможность приглашение новых спикеров и одновременного вещания.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159" y="4837628"/>
            <a:ext cx="637319" cy="57757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379" y="5880228"/>
            <a:ext cx="605909" cy="59447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8" y="0"/>
            <a:ext cx="5354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46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638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8193" y="2644877"/>
            <a:ext cx="10441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Monsera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63772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4A34C-7DF1-4ACA-A776-BA723B43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/>
              <a:t>Недостатки 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56C69A1F-96BC-4C33-9ECD-FB0EE4FDF6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145005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0578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43A41"/>
      </a:dk2>
      <a:lt2>
        <a:srgbClr val="E4E8E2"/>
      </a:lt2>
      <a:accent1>
        <a:srgbClr val="A829E7"/>
      </a:accent1>
      <a:accent2>
        <a:srgbClr val="6C46DD"/>
      </a:accent2>
      <a:accent3>
        <a:srgbClr val="3754E8"/>
      </a:accent3>
      <a:accent4>
        <a:srgbClr val="1785D5"/>
      </a:accent4>
      <a:accent5>
        <a:srgbClr val="20B6B6"/>
      </a:accent5>
      <a:accent6>
        <a:srgbClr val="14B975"/>
      </a:accent6>
      <a:hlink>
        <a:srgbClr val="358EA0"/>
      </a:hlink>
      <a:folHlink>
        <a:srgbClr val="828282"/>
      </a:folHlink>
    </a:clrScheme>
    <a:fontScheme name="Savon">
      <a:majorFont>
        <a:latin typeface="Century Gothi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3100</Words>
  <Application>Microsoft Office PowerPoint</Application>
  <PresentationFormat>Широкоэкранный</PresentationFormat>
  <Paragraphs>229</Paragraphs>
  <Slides>89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8" baseType="lpstr">
      <vt:lpstr>Arial</vt:lpstr>
      <vt:lpstr>Calibri</vt:lpstr>
      <vt:lpstr>Century Gothic</vt:lpstr>
      <vt:lpstr>Garamond</vt:lpstr>
      <vt:lpstr>Gill Sans MT</vt:lpstr>
      <vt:lpstr>Monserat</vt:lpstr>
      <vt:lpstr>Times New Roman</vt:lpstr>
      <vt:lpstr>Wingdings</vt:lpstr>
      <vt:lpstr>SavonVTI</vt:lpstr>
      <vt:lpstr>Проект по теме "Дигитальные методы исследования культуры Виртуальные возможности онлайн образования (исследование Skype)</vt:lpstr>
      <vt:lpstr>План проекта </vt:lpstr>
      <vt:lpstr>Что такое Skype?</vt:lpstr>
      <vt:lpstr>Возможности</vt:lpstr>
      <vt:lpstr>Возможности</vt:lpstr>
      <vt:lpstr>Возможности</vt:lpstr>
      <vt:lpstr>Хитрость)</vt:lpstr>
      <vt:lpstr>Дополнительные возможности</vt:lpstr>
      <vt:lpstr>Недостатки </vt:lpstr>
      <vt:lpstr>Использование в РГПУ</vt:lpstr>
      <vt:lpstr>Спасибо за вниМание!</vt:lpstr>
      <vt:lpstr>Проект по теме  «Виртуальные возможности онлайн образования» (Apache OpenMeetings)</vt:lpstr>
      <vt:lpstr>Платформа  Apache OpenMeetings</vt:lpstr>
      <vt:lpstr>Возможности</vt:lpstr>
      <vt:lpstr>Аудио / Видео конференции</vt:lpstr>
      <vt:lpstr>Календарь</vt:lpstr>
      <vt:lpstr>Проводник</vt:lpstr>
      <vt:lpstr>Совместное использование экрана и запись</vt:lpstr>
      <vt:lpstr>Личные сообщения и контакты</vt:lpstr>
      <vt:lpstr>Администрирование и настройка</vt:lpstr>
      <vt:lpstr>Недостатки</vt:lpstr>
      <vt:lpstr>Возможности для использования в РГПУ</vt:lpstr>
      <vt:lpstr>Спасибо за внимание</vt:lpstr>
      <vt:lpstr>Онлайн образование в НИУ ВШЭ</vt:lpstr>
      <vt:lpstr>1. Характеристика ресурса</vt:lpstr>
      <vt:lpstr>2. Возможности для лекций</vt:lpstr>
      <vt:lpstr>3. Возможности для практический занятий</vt:lpstr>
      <vt:lpstr>4. Недостатки</vt:lpstr>
      <vt:lpstr>5. Возможности для использования в РГПУ</vt:lpstr>
      <vt:lpstr>Использование дигитальных методов исследования культуры Виртуальные возможности онлайн-образования WhatsApp</vt:lpstr>
      <vt:lpstr>Содержание</vt:lpstr>
      <vt:lpstr>Характеристика ресурса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</vt:lpstr>
      <vt:lpstr>Возможности для лекций</vt:lpstr>
      <vt:lpstr>Презентация PowerPoint</vt:lpstr>
      <vt:lpstr>Возможности для практических занятий</vt:lpstr>
      <vt:lpstr>Презентация PowerPoint</vt:lpstr>
      <vt:lpstr>Презентация PowerPoint</vt:lpstr>
      <vt:lpstr>Презентация PowerPoint</vt:lpstr>
      <vt:lpstr>О возможностях  </vt:lpstr>
      <vt:lpstr>недостатки</vt:lpstr>
      <vt:lpstr>Презентация PowerPoint</vt:lpstr>
      <vt:lpstr>Возможности для использования в РГПУ им А. И. Герцена</vt:lpstr>
      <vt:lpstr>Презентация PowerPoint</vt:lpstr>
      <vt:lpstr>Презентация PowerPoint</vt:lpstr>
      <vt:lpstr>Выводы</vt:lpstr>
      <vt:lpstr>Презентация PowerPoint</vt:lpstr>
      <vt:lpstr>Источники</vt:lpstr>
      <vt:lpstr>Презентация PowerPoint</vt:lpstr>
      <vt:lpstr>Спасибо за внимание!</vt:lpstr>
      <vt:lpstr>zOOM</vt:lpstr>
      <vt:lpstr>Zoom – это…</vt:lpstr>
      <vt:lpstr>Характеристика Zoom...</vt:lpstr>
      <vt:lpstr>ZOOM - это...</vt:lpstr>
      <vt:lpstr>Конференции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Веб-семинары </vt:lpstr>
      <vt:lpstr>Как использовать веб-семинар? </vt:lpstr>
      <vt:lpstr>Преимущества и недостатки платформы</vt:lpstr>
      <vt:lpstr>Возможности...</vt:lpstr>
      <vt:lpstr>Webinar.ru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теме Дигитальные методы исследования культуры Виртуальные возможности онлайн образования</dc:title>
  <dc:creator/>
  <cp:lastModifiedBy>Tatiana Artemyeva</cp:lastModifiedBy>
  <cp:revision>240</cp:revision>
  <dcterms:created xsi:type="dcterms:W3CDTF">2020-04-05T01:48:11Z</dcterms:created>
  <dcterms:modified xsi:type="dcterms:W3CDTF">2020-04-16T15:15:44Z</dcterms:modified>
</cp:coreProperties>
</file>